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76" r:id="rId1"/>
  </p:sldMasterIdLst>
  <p:notesMasterIdLst>
    <p:notesMasterId r:id="rId19"/>
  </p:notesMasterIdLst>
  <p:sldIdLst>
    <p:sldId id="256" r:id="rId2"/>
    <p:sldId id="259" r:id="rId3"/>
    <p:sldId id="303" r:id="rId4"/>
    <p:sldId id="405" r:id="rId5"/>
    <p:sldId id="390" r:id="rId6"/>
    <p:sldId id="391" r:id="rId7"/>
    <p:sldId id="392" r:id="rId8"/>
    <p:sldId id="393" r:id="rId9"/>
    <p:sldId id="403" r:id="rId10"/>
    <p:sldId id="404" r:id="rId11"/>
    <p:sldId id="406" r:id="rId12"/>
    <p:sldId id="394" r:id="rId13"/>
    <p:sldId id="395" r:id="rId14"/>
    <p:sldId id="400" r:id="rId15"/>
    <p:sldId id="401" r:id="rId16"/>
    <p:sldId id="402" r:id="rId17"/>
    <p:sldId id="388" r:id="rId18"/>
  </p:sldIdLst>
  <p:sldSz cx="12192000" cy="6858000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avier Garat Pérez" initials="JGP" lastIdx="0" clrIdx="0">
    <p:extLst>
      <p:ext uri="{19B8F6BF-5375-455C-9EA6-DF929625EA0E}">
        <p15:presenceInfo xmlns:p15="http://schemas.microsoft.com/office/powerpoint/2012/main" userId="Javier Garat Pérez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showAnimation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FD17E11-28C9-4609-B1EB-1E52C936BDFB}" v="23" dt="2018-11-24T09:11:22.78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00" autoAdjust="0"/>
    <p:restoredTop sz="92208" autoAdjust="0"/>
  </p:normalViewPr>
  <p:slideViewPr>
    <p:cSldViewPr snapToGrid="0">
      <p:cViewPr varScale="1">
        <p:scale>
          <a:sx n="53" d="100"/>
          <a:sy n="53" d="100"/>
        </p:scale>
        <p:origin x="672" y="4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5/10/relationships/revisionInfo" Target="revisionInfo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avier Garat Pérez" userId="ec5fc5eb-abac-4d20-8f86-960c6c3d7129" providerId="ADAL" clId="{2FD17E11-28C9-4609-B1EB-1E52C936BDFB}"/>
    <pc:docChg chg="custSel addSld delSld modSld sldOrd">
      <pc:chgData name="Javier Garat Pérez" userId="ec5fc5eb-abac-4d20-8f86-960c6c3d7129" providerId="ADAL" clId="{2FD17E11-28C9-4609-B1EB-1E52C936BDFB}" dt="2018-11-24T09:20:37.854" v="1798" actId="20577"/>
      <pc:docMkLst>
        <pc:docMk/>
      </pc:docMkLst>
      <pc:sldChg chg="del">
        <pc:chgData name="Javier Garat Pérez" userId="ec5fc5eb-abac-4d20-8f86-960c6c3d7129" providerId="ADAL" clId="{2FD17E11-28C9-4609-B1EB-1E52C936BDFB}" dt="2018-11-23T19:55:07.712" v="1" actId="2696"/>
        <pc:sldMkLst>
          <pc:docMk/>
          <pc:sldMk cId="3719040979" sldId="257"/>
        </pc:sldMkLst>
      </pc:sldChg>
      <pc:sldChg chg="del">
        <pc:chgData name="Javier Garat Pérez" userId="ec5fc5eb-abac-4d20-8f86-960c6c3d7129" providerId="ADAL" clId="{2FD17E11-28C9-4609-B1EB-1E52C936BDFB}" dt="2018-11-23T19:55:07.263" v="0" actId="2696"/>
        <pc:sldMkLst>
          <pc:docMk/>
          <pc:sldMk cId="0" sldId="258"/>
        </pc:sldMkLst>
      </pc:sldChg>
      <pc:sldChg chg="addSp modSp">
        <pc:chgData name="Javier Garat Pérez" userId="ec5fc5eb-abac-4d20-8f86-960c6c3d7129" providerId="ADAL" clId="{2FD17E11-28C9-4609-B1EB-1E52C936BDFB}" dt="2018-11-23T23:57:29.833" v="489" actId="1036"/>
        <pc:sldMkLst>
          <pc:docMk/>
          <pc:sldMk cId="1412632679" sldId="259"/>
        </pc:sldMkLst>
        <pc:spChg chg="add mod">
          <ac:chgData name="Javier Garat Pérez" userId="ec5fc5eb-abac-4d20-8f86-960c6c3d7129" providerId="ADAL" clId="{2FD17E11-28C9-4609-B1EB-1E52C936BDFB}" dt="2018-11-23T20:17:59.267" v="130" actId="20577"/>
          <ac:spMkLst>
            <pc:docMk/>
            <pc:sldMk cId="1412632679" sldId="259"/>
            <ac:spMk id="17" creationId="{AD0FF2D2-09EC-4C74-800B-09C355E11AC4}"/>
          </ac:spMkLst>
        </pc:spChg>
        <pc:spChg chg="mod">
          <ac:chgData name="Javier Garat Pérez" userId="ec5fc5eb-abac-4d20-8f86-960c6c3d7129" providerId="ADAL" clId="{2FD17E11-28C9-4609-B1EB-1E52C936BDFB}" dt="2018-11-23T20:18:01.358" v="131" actId="20577"/>
          <ac:spMkLst>
            <pc:docMk/>
            <pc:sldMk cId="1412632679" sldId="259"/>
            <ac:spMk id="25" creationId="{8B9A8699-867B-4F08-AE84-78A36856D7BF}"/>
          </ac:spMkLst>
        </pc:spChg>
        <pc:spChg chg="mod">
          <ac:chgData name="Javier Garat Pérez" userId="ec5fc5eb-abac-4d20-8f86-960c6c3d7129" providerId="ADAL" clId="{2FD17E11-28C9-4609-B1EB-1E52C936BDFB}" dt="2018-11-23T23:57:29.833" v="489" actId="1036"/>
          <ac:spMkLst>
            <pc:docMk/>
            <pc:sldMk cId="1412632679" sldId="259"/>
            <ac:spMk id="26" creationId="{FCB170D6-26B7-4E10-B3F5-855D1B2C94CA}"/>
          </ac:spMkLst>
        </pc:spChg>
        <pc:spChg chg="mod">
          <ac:chgData name="Javier Garat Pérez" userId="ec5fc5eb-abac-4d20-8f86-960c6c3d7129" providerId="ADAL" clId="{2FD17E11-28C9-4609-B1EB-1E52C936BDFB}" dt="2018-11-23T23:57:20.992" v="462" actId="14100"/>
          <ac:spMkLst>
            <pc:docMk/>
            <pc:sldMk cId="1412632679" sldId="259"/>
            <ac:spMk id="27" creationId="{28874FF0-A1FB-42B8-9267-1ADD6F657AA4}"/>
          </ac:spMkLst>
        </pc:spChg>
        <pc:graphicFrameChg chg="mod">
          <ac:chgData name="Javier Garat Pérez" userId="ec5fc5eb-abac-4d20-8f86-960c6c3d7129" providerId="ADAL" clId="{2FD17E11-28C9-4609-B1EB-1E52C936BDFB}" dt="2018-11-23T20:18:29.159" v="146" actId="20577"/>
          <ac:graphicFrameMkLst>
            <pc:docMk/>
            <pc:sldMk cId="1412632679" sldId="259"/>
            <ac:graphicFrameMk id="2" creationId="{8ADFCCA2-8A43-4EF0-8C1A-6CA2FE1481B7}"/>
          </ac:graphicFrameMkLst>
        </pc:graphicFrameChg>
      </pc:sldChg>
      <pc:sldChg chg="modSp">
        <pc:chgData name="Javier Garat Pérez" userId="ec5fc5eb-abac-4d20-8f86-960c6c3d7129" providerId="ADAL" clId="{2FD17E11-28C9-4609-B1EB-1E52C936BDFB}" dt="2018-11-24T09:08:37.799" v="1295" actId="20577"/>
        <pc:sldMkLst>
          <pc:docMk/>
          <pc:sldMk cId="1057612399" sldId="303"/>
        </pc:sldMkLst>
        <pc:spChg chg="mod">
          <ac:chgData name="Javier Garat Pérez" userId="ec5fc5eb-abac-4d20-8f86-960c6c3d7129" providerId="ADAL" clId="{2FD17E11-28C9-4609-B1EB-1E52C936BDFB}" dt="2018-11-24T00:07:26.670" v="673" actId="6549"/>
          <ac:spMkLst>
            <pc:docMk/>
            <pc:sldMk cId="1057612399" sldId="303"/>
            <ac:spMk id="3" creationId="{CF081A9E-83F9-443C-B531-EB960AED5995}"/>
          </ac:spMkLst>
        </pc:spChg>
        <pc:spChg chg="mod">
          <ac:chgData name="Javier Garat Pérez" userId="ec5fc5eb-abac-4d20-8f86-960c6c3d7129" providerId="ADAL" clId="{2FD17E11-28C9-4609-B1EB-1E52C936BDFB}" dt="2018-11-24T09:08:37.799" v="1295" actId="20577"/>
          <ac:spMkLst>
            <pc:docMk/>
            <pc:sldMk cId="1057612399" sldId="303"/>
            <ac:spMk id="22" creationId="{D20A08FC-7F5B-4C87-B062-5B3A26F9865D}"/>
          </ac:spMkLst>
        </pc:spChg>
        <pc:spChg chg="mod">
          <ac:chgData name="Javier Garat Pérez" userId="ec5fc5eb-abac-4d20-8f86-960c6c3d7129" providerId="ADAL" clId="{2FD17E11-28C9-4609-B1EB-1E52C936BDFB}" dt="2018-11-23T23:55:45.590" v="333" actId="1035"/>
          <ac:spMkLst>
            <pc:docMk/>
            <pc:sldMk cId="1057612399" sldId="303"/>
            <ac:spMk id="25" creationId="{686C267F-31D0-457B-AE66-2CECD177F7D1}"/>
          </ac:spMkLst>
        </pc:spChg>
      </pc:sldChg>
      <pc:sldChg chg="del">
        <pc:chgData name="Javier Garat Pérez" userId="ec5fc5eb-abac-4d20-8f86-960c6c3d7129" providerId="ADAL" clId="{2FD17E11-28C9-4609-B1EB-1E52C936BDFB}" dt="2018-11-23T19:55:07.843" v="2" actId="2696"/>
        <pc:sldMkLst>
          <pc:docMk/>
          <pc:sldMk cId="3879961953" sldId="339"/>
        </pc:sldMkLst>
      </pc:sldChg>
      <pc:sldChg chg="modSp add ord">
        <pc:chgData name="Javier Garat Pérez" userId="ec5fc5eb-abac-4d20-8f86-960c6c3d7129" providerId="ADAL" clId="{2FD17E11-28C9-4609-B1EB-1E52C936BDFB}" dt="2018-11-24T08:49:59.458" v="1280" actId="1035"/>
        <pc:sldMkLst>
          <pc:docMk/>
          <pc:sldMk cId="1095348370" sldId="390"/>
        </pc:sldMkLst>
        <pc:spChg chg="mod">
          <ac:chgData name="Javier Garat Pérez" userId="ec5fc5eb-abac-4d20-8f86-960c6c3d7129" providerId="ADAL" clId="{2FD17E11-28C9-4609-B1EB-1E52C936BDFB}" dt="2018-11-24T08:49:59.458" v="1280" actId="1035"/>
          <ac:spMkLst>
            <pc:docMk/>
            <pc:sldMk cId="1095348370" sldId="390"/>
            <ac:spMk id="3" creationId="{CF081A9E-83F9-443C-B531-EB960AED5995}"/>
          </ac:spMkLst>
        </pc:spChg>
      </pc:sldChg>
      <pc:sldChg chg="delSp modSp del">
        <pc:chgData name="Javier Garat Pérez" userId="ec5fc5eb-abac-4d20-8f86-960c6c3d7129" providerId="ADAL" clId="{2FD17E11-28C9-4609-B1EB-1E52C936BDFB}" dt="2018-11-24T08:46:20.977" v="734" actId="2696"/>
        <pc:sldMkLst>
          <pc:docMk/>
          <pc:sldMk cId="3940887947" sldId="390"/>
        </pc:sldMkLst>
        <pc:spChg chg="mod">
          <ac:chgData name="Javier Garat Pérez" userId="ec5fc5eb-abac-4d20-8f86-960c6c3d7129" providerId="ADAL" clId="{2FD17E11-28C9-4609-B1EB-1E52C936BDFB}" dt="2018-11-24T08:45:33.753" v="733" actId="6549"/>
          <ac:spMkLst>
            <pc:docMk/>
            <pc:sldMk cId="3940887947" sldId="390"/>
            <ac:spMk id="3" creationId="{CF081A9E-83F9-443C-B531-EB960AED5995}"/>
          </ac:spMkLst>
        </pc:spChg>
        <pc:picChg chg="del">
          <ac:chgData name="Javier Garat Pérez" userId="ec5fc5eb-abac-4d20-8f86-960c6c3d7129" providerId="ADAL" clId="{2FD17E11-28C9-4609-B1EB-1E52C936BDFB}" dt="2018-11-24T08:44:30.435" v="675" actId="478"/>
          <ac:picMkLst>
            <pc:docMk/>
            <pc:sldMk cId="3940887947" sldId="390"/>
            <ac:picMk id="4" creationId="{0FE0D2A0-2924-476F-ACCC-2BFD77208B5F}"/>
          </ac:picMkLst>
        </pc:picChg>
      </pc:sldChg>
      <pc:sldChg chg="modSp">
        <pc:chgData name="Javier Garat Pérez" userId="ec5fc5eb-abac-4d20-8f86-960c6c3d7129" providerId="ADAL" clId="{2FD17E11-28C9-4609-B1EB-1E52C936BDFB}" dt="2018-11-24T00:01:40.210" v="510" actId="20577"/>
        <pc:sldMkLst>
          <pc:docMk/>
          <pc:sldMk cId="2322517353" sldId="391"/>
        </pc:sldMkLst>
        <pc:spChg chg="mod">
          <ac:chgData name="Javier Garat Pérez" userId="ec5fc5eb-abac-4d20-8f86-960c6c3d7129" providerId="ADAL" clId="{2FD17E11-28C9-4609-B1EB-1E52C936BDFB}" dt="2018-11-24T00:01:40.210" v="510" actId="20577"/>
          <ac:spMkLst>
            <pc:docMk/>
            <pc:sldMk cId="2322517353" sldId="391"/>
            <ac:spMk id="3" creationId="{CF081A9E-83F9-443C-B531-EB960AED5995}"/>
          </ac:spMkLst>
        </pc:spChg>
      </pc:sldChg>
      <pc:sldChg chg="addSp delSp modSp add">
        <pc:chgData name="Javier Garat Pérez" userId="ec5fc5eb-abac-4d20-8f86-960c6c3d7129" providerId="ADAL" clId="{2FD17E11-28C9-4609-B1EB-1E52C936BDFB}" dt="2018-11-24T00:04:13.543" v="639" actId="1038"/>
        <pc:sldMkLst>
          <pc:docMk/>
          <pc:sldMk cId="4187502108" sldId="404"/>
        </pc:sldMkLst>
        <pc:spChg chg="del mod">
          <ac:chgData name="Javier Garat Pérez" userId="ec5fc5eb-abac-4d20-8f86-960c6c3d7129" providerId="ADAL" clId="{2FD17E11-28C9-4609-B1EB-1E52C936BDFB}" dt="2018-11-24T00:03:40.945" v="515"/>
          <ac:spMkLst>
            <pc:docMk/>
            <pc:sldMk cId="4187502108" sldId="404"/>
            <ac:spMk id="3" creationId="{CF081A9E-83F9-443C-B531-EB960AED5995}"/>
          </ac:spMkLst>
        </pc:spChg>
        <pc:spChg chg="del">
          <ac:chgData name="Javier Garat Pérez" userId="ec5fc5eb-abac-4d20-8f86-960c6c3d7129" providerId="ADAL" clId="{2FD17E11-28C9-4609-B1EB-1E52C936BDFB}" dt="2018-11-24T00:03:21.708" v="512" actId="478"/>
          <ac:spMkLst>
            <pc:docMk/>
            <pc:sldMk cId="4187502108" sldId="404"/>
            <ac:spMk id="6" creationId="{1D018FDB-FDC5-45B8-AADE-F4E1827BBE00}"/>
          </ac:spMkLst>
        </pc:spChg>
        <pc:graphicFrameChg chg="add mod">
          <ac:chgData name="Javier Garat Pérez" userId="ec5fc5eb-abac-4d20-8f86-960c6c3d7129" providerId="ADAL" clId="{2FD17E11-28C9-4609-B1EB-1E52C936BDFB}" dt="2018-11-24T00:04:13.543" v="639" actId="1038"/>
          <ac:graphicFrameMkLst>
            <pc:docMk/>
            <pc:sldMk cId="4187502108" sldId="404"/>
            <ac:graphicFrameMk id="18" creationId="{3FFEC45B-3DAA-4930-8242-950FA7B4413F}"/>
          </ac:graphicFrameMkLst>
        </pc:graphicFrameChg>
        <pc:picChg chg="del">
          <ac:chgData name="Javier Garat Pérez" userId="ec5fc5eb-abac-4d20-8f86-960c6c3d7129" providerId="ADAL" clId="{2FD17E11-28C9-4609-B1EB-1E52C936BDFB}" dt="2018-11-24T00:03:53.355" v="517" actId="478"/>
          <ac:picMkLst>
            <pc:docMk/>
            <pc:sldMk cId="4187502108" sldId="404"/>
            <ac:picMk id="17" creationId="{E12A4FB0-B3C4-418E-AE79-411CD89728D7}"/>
          </ac:picMkLst>
        </pc:picChg>
      </pc:sldChg>
      <pc:sldChg chg="add">
        <pc:chgData name="Javier Garat Pérez" userId="ec5fc5eb-abac-4d20-8f86-960c6c3d7129" providerId="ADAL" clId="{2FD17E11-28C9-4609-B1EB-1E52C936BDFB}" dt="2018-11-24T08:44:18.822" v="674"/>
        <pc:sldMkLst>
          <pc:docMk/>
          <pc:sldMk cId="1992520439" sldId="405"/>
        </pc:sldMkLst>
      </pc:sldChg>
      <pc:sldChg chg="delSp modSp add">
        <pc:chgData name="Javier Garat Pérez" userId="ec5fc5eb-abac-4d20-8f86-960c6c3d7129" providerId="ADAL" clId="{2FD17E11-28C9-4609-B1EB-1E52C936BDFB}" dt="2018-11-24T09:20:37.854" v="1798" actId="20577"/>
        <pc:sldMkLst>
          <pc:docMk/>
          <pc:sldMk cId="2066073802" sldId="406"/>
        </pc:sldMkLst>
        <pc:spChg chg="mod">
          <ac:chgData name="Javier Garat Pérez" userId="ec5fc5eb-abac-4d20-8f86-960c6c3d7129" providerId="ADAL" clId="{2FD17E11-28C9-4609-B1EB-1E52C936BDFB}" dt="2018-11-24T09:20:37.854" v="1798" actId="20577"/>
          <ac:spMkLst>
            <pc:docMk/>
            <pc:sldMk cId="2066073802" sldId="406"/>
            <ac:spMk id="3" creationId="{CF081A9E-83F9-443C-B531-EB960AED5995}"/>
          </ac:spMkLst>
        </pc:spChg>
        <pc:spChg chg="mod">
          <ac:chgData name="Javier Garat Pérez" userId="ec5fc5eb-abac-4d20-8f86-960c6c3d7129" providerId="ADAL" clId="{2FD17E11-28C9-4609-B1EB-1E52C936BDFB}" dt="2018-11-24T09:11:53.701" v="1359" actId="20577"/>
          <ac:spMkLst>
            <pc:docMk/>
            <pc:sldMk cId="2066073802" sldId="406"/>
            <ac:spMk id="6" creationId="{1D018FDB-FDC5-45B8-AADE-F4E1827BBE00}"/>
          </ac:spMkLst>
        </pc:spChg>
        <pc:picChg chg="del">
          <ac:chgData name="Javier Garat Pérez" userId="ec5fc5eb-abac-4d20-8f86-960c6c3d7129" providerId="ADAL" clId="{2FD17E11-28C9-4609-B1EB-1E52C936BDFB}" dt="2018-11-24T09:12:19.584" v="1380" actId="478"/>
          <ac:picMkLst>
            <pc:docMk/>
            <pc:sldMk cId="2066073802" sldId="406"/>
            <ac:picMk id="17" creationId="{E12A4FB0-B3C4-418E-AE79-411CD89728D7}"/>
          </ac:picMkLst>
        </pc:pic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1">
  <dgm:title val=""/>
  <dgm:desc val=""/>
  <dgm:catLst>
    <dgm:cat type="accent6" pri="11100"/>
  </dgm:catLst>
  <dgm:styleLbl name="node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6">
        <a:alpha val="4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5_1">
  <dgm:title val=""/>
  <dgm:desc val=""/>
  <dgm:catLst>
    <dgm:cat type="accent5" pri="11100"/>
  </dgm:catLst>
  <dgm:styleLbl name="node0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5">
        <a:alpha val="4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800EBAC-EB8D-4594-BCEE-5A8D35D10465}" type="doc">
      <dgm:prSet loTypeId="urn:microsoft.com/office/officeart/2005/8/layout/hProcess9" loCatId="process" qsTypeId="urn:microsoft.com/office/officeart/2005/8/quickstyle/simple5" qsCatId="simple" csTypeId="urn:microsoft.com/office/officeart/2005/8/colors/accent6_1" csCatId="accent6" phldr="1"/>
      <dgm:spPr/>
    </dgm:pt>
    <dgm:pt modelId="{1718DAD4-D2FA-4DA5-B026-7478099D2AF3}">
      <dgm:prSet phldrT="[Texto]"/>
      <dgm:spPr/>
      <dgm:t>
        <a:bodyPr/>
        <a:lstStyle/>
        <a:p>
          <a:r>
            <a:rPr lang="es-ES" dirty="0"/>
            <a:t>Asignación total de 6.400 M€</a:t>
          </a:r>
        </a:p>
        <a:p>
          <a:r>
            <a:rPr lang="es-ES" dirty="0"/>
            <a:t>Gestión Directa y Gestión compartida con los EM</a:t>
          </a:r>
        </a:p>
      </dgm:t>
    </dgm:pt>
    <dgm:pt modelId="{72726CF8-13C9-4D21-BDAB-11D40FCCA395}" type="parTrans" cxnId="{CCF71134-E6AE-4D33-8E60-37765269D174}">
      <dgm:prSet/>
      <dgm:spPr/>
      <dgm:t>
        <a:bodyPr/>
        <a:lstStyle/>
        <a:p>
          <a:endParaRPr lang="es-ES"/>
        </a:p>
      </dgm:t>
    </dgm:pt>
    <dgm:pt modelId="{F812CE50-0B4D-47E7-9844-43DC842E4189}" type="sibTrans" cxnId="{CCF71134-E6AE-4D33-8E60-37765269D174}">
      <dgm:prSet/>
      <dgm:spPr/>
      <dgm:t>
        <a:bodyPr/>
        <a:lstStyle/>
        <a:p>
          <a:endParaRPr lang="es-ES"/>
        </a:p>
      </dgm:t>
    </dgm:pt>
    <dgm:pt modelId="{8CDC5B5F-99F7-4C71-9F12-FCDF8CCA9874}">
      <dgm:prSet phldrT="[Texto]"/>
      <dgm:spPr/>
      <dgm:t>
        <a:bodyPr/>
        <a:lstStyle/>
        <a:p>
          <a:r>
            <a:rPr lang="es-ES" dirty="0"/>
            <a:t>ESPAÑA es el EM con mayor asignación 20%</a:t>
          </a:r>
        </a:p>
        <a:p>
          <a:r>
            <a:rPr lang="es-ES" dirty="0"/>
            <a:t>1 161 M€</a:t>
          </a:r>
        </a:p>
      </dgm:t>
    </dgm:pt>
    <dgm:pt modelId="{BBB253E9-A83A-49FD-A336-D4A0A6B5CEF0}" type="parTrans" cxnId="{59DDF285-F49F-407A-82AB-750F9FE1BA46}">
      <dgm:prSet/>
      <dgm:spPr/>
      <dgm:t>
        <a:bodyPr/>
        <a:lstStyle/>
        <a:p>
          <a:endParaRPr lang="es-ES"/>
        </a:p>
      </dgm:t>
    </dgm:pt>
    <dgm:pt modelId="{14BE4DE8-850E-4CDD-800B-63373B3A73F8}" type="sibTrans" cxnId="{59DDF285-F49F-407A-82AB-750F9FE1BA46}">
      <dgm:prSet/>
      <dgm:spPr/>
      <dgm:t>
        <a:bodyPr/>
        <a:lstStyle/>
        <a:p>
          <a:endParaRPr lang="es-ES"/>
        </a:p>
      </dgm:t>
    </dgm:pt>
    <dgm:pt modelId="{0EA78994-0B76-48E0-AD8E-5500E67DA6DF}">
      <dgm:prSet phldrT="[Texto]" custT="1"/>
      <dgm:spPr/>
      <dgm:t>
        <a:bodyPr/>
        <a:lstStyle/>
        <a:p>
          <a:pPr algn="ctr"/>
          <a:r>
            <a:rPr lang="es-ES" sz="1500" dirty="0"/>
            <a:t>Bajo nivel de ejecución:</a:t>
          </a:r>
        </a:p>
        <a:p>
          <a:pPr algn="ctr"/>
          <a:r>
            <a:rPr lang="es-ES" sz="1500" dirty="0"/>
            <a:t>Menos 10% gastado </a:t>
          </a:r>
        </a:p>
        <a:p>
          <a:pPr algn="ctr"/>
          <a:r>
            <a:rPr lang="es-ES" sz="1500" dirty="0"/>
            <a:t>2% certificado</a:t>
          </a:r>
        </a:p>
        <a:p>
          <a:pPr algn="r"/>
          <a:r>
            <a:rPr lang="es-ES" sz="800" dirty="0"/>
            <a:t>31/12/2017</a:t>
          </a:r>
        </a:p>
      </dgm:t>
    </dgm:pt>
    <dgm:pt modelId="{AC5C66E2-62ED-4DA3-BEE5-E6724F4FD3CA}" type="parTrans" cxnId="{83F2075F-F642-43C6-A25A-1120BC4CB4FB}">
      <dgm:prSet/>
      <dgm:spPr/>
      <dgm:t>
        <a:bodyPr/>
        <a:lstStyle/>
        <a:p>
          <a:endParaRPr lang="es-ES"/>
        </a:p>
      </dgm:t>
    </dgm:pt>
    <dgm:pt modelId="{655F47EE-3147-4DD1-9CC7-2AEBF6AC1443}" type="sibTrans" cxnId="{83F2075F-F642-43C6-A25A-1120BC4CB4FB}">
      <dgm:prSet/>
      <dgm:spPr/>
      <dgm:t>
        <a:bodyPr/>
        <a:lstStyle/>
        <a:p>
          <a:endParaRPr lang="es-ES"/>
        </a:p>
      </dgm:t>
    </dgm:pt>
    <dgm:pt modelId="{F1774414-533A-4EBA-9F0E-3D5F1FAC3A3A}" type="pres">
      <dgm:prSet presAssocID="{9800EBAC-EB8D-4594-BCEE-5A8D35D10465}" presName="CompostProcess" presStyleCnt="0">
        <dgm:presLayoutVars>
          <dgm:dir/>
          <dgm:resizeHandles val="exact"/>
        </dgm:presLayoutVars>
      </dgm:prSet>
      <dgm:spPr/>
    </dgm:pt>
    <dgm:pt modelId="{DBC22117-BAFE-42AA-9E70-05FA59A76ECC}" type="pres">
      <dgm:prSet presAssocID="{9800EBAC-EB8D-4594-BCEE-5A8D35D10465}" presName="arrow" presStyleLbl="bgShp" presStyleIdx="0" presStyleCnt="1"/>
      <dgm:spPr/>
    </dgm:pt>
    <dgm:pt modelId="{06C9FFC9-784F-41B3-8607-060B862C80B2}" type="pres">
      <dgm:prSet presAssocID="{9800EBAC-EB8D-4594-BCEE-5A8D35D10465}" presName="linearProcess" presStyleCnt="0"/>
      <dgm:spPr/>
    </dgm:pt>
    <dgm:pt modelId="{9537C6EA-6491-4A22-BF61-31959367789D}" type="pres">
      <dgm:prSet presAssocID="{1718DAD4-D2FA-4DA5-B026-7478099D2AF3}" presName="textNode" presStyleLbl="node1" presStyleIdx="0" presStyleCnt="3">
        <dgm:presLayoutVars>
          <dgm:bulletEnabled val="1"/>
        </dgm:presLayoutVars>
      </dgm:prSet>
      <dgm:spPr/>
    </dgm:pt>
    <dgm:pt modelId="{26B04568-6C73-43CA-B004-F4DC4B816C2B}" type="pres">
      <dgm:prSet presAssocID="{F812CE50-0B4D-47E7-9844-43DC842E4189}" presName="sibTrans" presStyleCnt="0"/>
      <dgm:spPr/>
    </dgm:pt>
    <dgm:pt modelId="{5599D184-4240-49E6-ACBD-AF047E5F4708}" type="pres">
      <dgm:prSet presAssocID="{8CDC5B5F-99F7-4C71-9F12-FCDF8CCA9874}" presName="textNode" presStyleLbl="node1" presStyleIdx="1" presStyleCnt="3">
        <dgm:presLayoutVars>
          <dgm:bulletEnabled val="1"/>
        </dgm:presLayoutVars>
      </dgm:prSet>
      <dgm:spPr/>
    </dgm:pt>
    <dgm:pt modelId="{7B830791-14ED-454B-A21D-D2689F06DD5A}" type="pres">
      <dgm:prSet presAssocID="{14BE4DE8-850E-4CDD-800B-63373B3A73F8}" presName="sibTrans" presStyleCnt="0"/>
      <dgm:spPr/>
    </dgm:pt>
    <dgm:pt modelId="{7B76A891-163F-4961-A7BB-B9D8C9EE9D6D}" type="pres">
      <dgm:prSet presAssocID="{0EA78994-0B76-48E0-AD8E-5500E67DA6DF}" presName="textNode" presStyleLbl="node1" presStyleIdx="2" presStyleCnt="3">
        <dgm:presLayoutVars>
          <dgm:bulletEnabled val="1"/>
        </dgm:presLayoutVars>
      </dgm:prSet>
      <dgm:spPr/>
    </dgm:pt>
  </dgm:ptLst>
  <dgm:cxnLst>
    <dgm:cxn modelId="{4859B717-A43F-4872-80AC-21B4E96AF0F3}" type="presOf" srcId="{0EA78994-0B76-48E0-AD8E-5500E67DA6DF}" destId="{7B76A891-163F-4961-A7BB-B9D8C9EE9D6D}" srcOrd="0" destOrd="0" presId="urn:microsoft.com/office/officeart/2005/8/layout/hProcess9"/>
    <dgm:cxn modelId="{CCF71134-E6AE-4D33-8E60-37765269D174}" srcId="{9800EBAC-EB8D-4594-BCEE-5A8D35D10465}" destId="{1718DAD4-D2FA-4DA5-B026-7478099D2AF3}" srcOrd="0" destOrd="0" parTransId="{72726CF8-13C9-4D21-BDAB-11D40FCCA395}" sibTransId="{F812CE50-0B4D-47E7-9844-43DC842E4189}"/>
    <dgm:cxn modelId="{83F2075F-F642-43C6-A25A-1120BC4CB4FB}" srcId="{9800EBAC-EB8D-4594-BCEE-5A8D35D10465}" destId="{0EA78994-0B76-48E0-AD8E-5500E67DA6DF}" srcOrd="2" destOrd="0" parTransId="{AC5C66E2-62ED-4DA3-BEE5-E6724F4FD3CA}" sibTransId="{655F47EE-3147-4DD1-9CC7-2AEBF6AC1443}"/>
    <dgm:cxn modelId="{59DDF285-F49F-407A-82AB-750F9FE1BA46}" srcId="{9800EBAC-EB8D-4594-BCEE-5A8D35D10465}" destId="{8CDC5B5F-99F7-4C71-9F12-FCDF8CCA9874}" srcOrd="1" destOrd="0" parTransId="{BBB253E9-A83A-49FD-A336-D4A0A6B5CEF0}" sibTransId="{14BE4DE8-850E-4CDD-800B-63373B3A73F8}"/>
    <dgm:cxn modelId="{29416CBD-CBF1-49B1-B0DD-BDBE25D5A83C}" type="presOf" srcId="{8CDC5B5F-99F7-4C71-9F12-FCDF8CCA9874}" destId="{5599D184-4240-49E6-ACBD-AF047E5F4708}" srcOrd="0" destOrd="0" presId="urn:microsoft.com/office/officeart/2005/8/layout/hProcess9"/>
    <dgm:cxn modelId="{2DF394CA-22C0-4D3B-A06F-DF05330B514F}" type="presOf" srcId="{1718DAD4-D2FA-4DA5-B026-7478099D2AF3}" destId="{9537C6EA-6491-4A22-BF61-31959367789D}" srcOrd="0" destOrd="0" presId="urn:microsoft.com/office/officeart/2005/8/layout/hProcess9"/>
    <dgm:cxn modelId="{D74F36DD-026D-4840-8362-9A8DBD8CC357}" type="presOf" srcId="{9800EBAC-EB8D-4594-BCEE-5A8D35D10465}" destId="{F1774414-533A-4EBA-9F0E-3D5F1FAC3A3A}" srcOrd="0" destOrd="0" presId="urn:microsoft.com/office/officeart/2005/8/layout/hProcess9"/>
    <dgm:cxn modelId="{6FB4738F-A966-47F9-B4A8-154858B5B254}" type="presParOf" srcId="{F1774414-533A-4EBA-9F0E-3D5F1FAC3A3A}" destId="{DBC22117-BAFE-42AA-9E70-05FA59A76ECC}" srcOrd="0" destOrd="0" presId="urn:microsoft.com/office/officeart/2005/8/layout/hProcess9"/>
    <dgm:cxn modelId="{B4D5FC39-35D1-48C4-A0B0-70D6C671C903}" type="presParOf" srcId="{F1774414-533A-4EBA-9F0E-3D5F1FAC3A3A}" destId="{06C9FFC9-784F-41B3-8607-060B862C80B2}" srcOrd="1" destOrd="0" presId="urn:microsoft.com/office/officeart/2005/8/layout/hProcess9"/>
    <dgm:cxn modelId="{8E178DDF-9941-4E7F-B079-2F286D87D886}" type="presParOf" srcId="{06C9FFC9-784F-41B3-8607-060B862C80B2}" destId="{9537C6EA-6491-4A22-BF61-31959367789D}" srcOrd="0" destOrd="0" presId="urn:microsoft.com/office/officeart/2005/8/layout/hProcess9"/>
    <dgm:cxn modelId="{CAC8BBFD-551F-469E-B655-D1B04052138C}" type="presParOf" srcId="{06C9FFC9-784F-41B3-8607-060B862C80B2}" destId="{26B04568-6C73-43CA-B004-F4DC4B816C2B}" srcOrd="1" destOrd="0" presId="urn:microsoft.com/office/officeart/2005/8/layout/hProcess9"/>
    <dgm:cxn modelId="{B95C228F-950A-41FE-B4F3-857E5C5C172B}" type="presParOf" srcId="{06C9FFC9-784F-41B3-8607-060B862C80B2}" destId="{5599D184-4240-49E6-ACBD-AF047E5F4708}" srcOrd="2" destOrd="0" presId="urn:microsoft.com/office/officeart/2005/8/layout/hProcess9"/>
    <dgm:cxn modelId="{1306AE38-5E4B-45A9-9954-A0C3FA026A82}" type="presParOf" srcId="{06C9FFC9-784F-41B3-8607-060B862C80B2}" destId="{7B830791-14ED-454B-A21D-D2689F06DD5A}" srcOrd="3" destOrd="0" presId="urn:microsoft.com/office/officeart/2005/8/layout/hProcess9"/>
    <dgm:cxn modelId="{D059E593-52FC-46CA-992F-63BC07EB6531}" type="presParOf" srcId="{06C9FFC9-784F-41B3-8607-060B862C80B2}" destId="{7B76A891-163F-4961-A7BB-B9D8C9EE9D6D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5194F9B-E7B3-4DF9-B44F-C2D404458883}" type="doc">
      <dgm:prSet loTypeId="urn:microsoft.com/office/officeart/2008/layout/VerticalAccentList" loCatId="list" qsTypeId="urn:microsoft.com/office/officeart/2005/8/quickstyle/simple3" qsCatId="simple" csTypeId="urn:microsoft.com/office/officeart/2005/8/colors/accent5_1" csCatId="accent5" phldr="1"/>
      <dgm:spPr/>
      <dgm:t>
        <a:bodyPr/>
        <a:lstStyle/>
        <a:p>
          <a:endParaRPr lang="es-ES"/>
        </a:p>
      </dgm:t>
    </dgm:pt>
    <dgm:pt modelId="{21C3722D-6D68-44AE-AD3A-45EC22CBAE3A}">
      <dgm:prSet phldrT="[Texto]" custT="1"/>
      <dgm:spPr/>
      <dgm:t>
        <a:bodyPr/>
        <a:lstStyle/>
        <a:p>
          <a:r>
            <a:rPr lang="es-ES" sz="1300" b="1" dirty="0">
              <a:solidFill>
                <a:srgbClr val="000066"/>
              </a:solidFill>
            </a:rPr>
            <a:t>Prioridad 1</a:t>
          </a:r>
        </a:p>
      </dgm:t>
    </dgm:pt>
    <dgm:pt modelId="{695C238B-2574-4D29-9F45-E634FF856894}" type="parTrans" cxnId="{6C0EBF51-B8AA-442B-A6FD-3A28344627AC}">
      <dgm:prSet/>
      <dgm:spPr/>
      <dgm:t>
        <a:bodyPr/>
        <a:lstStyle/>
        <a:p>
          <a:endParaRPr lang="es-ES" sz="1300" b="1">
            <a:solidFill>
              <a:srgbClr val="000066"/>
            </a:solidFill>
          </a:endParaRPr>
        </a:p>
      </dgm:t>
    </dgm:pt>
    <dgm:pt modelId="{59D982B2-A4DA-4595-BAAD-D3D28BBD813B}" type="sibTrans" cxnId="{6C0EBF51-B8AA-442B-A6FD-3A28344627AC}">
      <dgm:prSet/>
      <dgm:spPr/>
      <dgm:t>
        <a:bodyPr/>
        <a:lstStyle/>
        <a:p>
          <a:endParaRPr lang="es-ES" sz="1300" b="1">
            <a:solidFill>
              <a:srgbClr val="000066"/>
            </a:solidFill>
          </a:endParaRPr>
        </a:p>
      </dgm:t>
    </dgm:pt>
    <dgm:pt modelId="{888FDD53-F3EE-498F-9DCB-4A21D1420259}">
      <dgm:prSet phldrT="[Texto]" custT="1"/>
      <dgm:spPr/>
      <dgm:t>
        <a:bodyPr/>
        <a:lstStyle/>
        <a:p>
          <a:r>
            <a:rPr lang="es-ES" sz="1300" b="1" dirty="0">
              <a:solidFill>
                <a:srgbClr val="000066"/>
              </a:solidFill>
            </a:rPr>
            <a:t>PESQUERÍAS SOSTENIBLES Y CONSERVACIÓN DE LOS RECURSOS BIOLÓGICOS MARINOS</a:t>
          </a:r>
        </a:p>
      </dgm:t>
    </dgm:pt>
    <dgm:pt modelId="{01CF970D-4CC9-4BB6-8F83-E26B33A1639C}" type="parTrans" cxnId="{050D3E7C-AD81-419A-81F7-F85DDE326135}">
      <dgm:prSet/>
      <dgm:spPr/>
      <dgm:t>
        <a:bodyPr/>
        <a:lstStyle/>
        <a:p>
          <a:endParaRPr lang="es-ES" sz="1300" b="1">
            <a:solidFill>
              <a:srgbClr val="000066"/>
            </a:solidFill>
          </a:endParaRPr>
        </a:p>
      </dgm:t>
    </dgm:pt>
    <dgm:pt modelId="{7E5A2F87-E719-4518-977B-BCAFCE6F3F78}" type="sibTrans" cxnId="{050D3E7C-AD81-419A-81F7-F85DDE326135}">
      <dgm:prSet/>
      <dgm:spPr/>
      <dgm:t>
        <a:bodyPr/>
        <a:lstStyle/>
        <a:p>
          <a:endParaRPr lang="es-ES" sz="1300" b="1">
            <a:solidFill>
              <a:srgbClr val="000066"/>
            </a:solidFill>
          </a:endParaRPr>
        </a:p>
      </dgm:t>
    </dgm:pt>
    <dgm:pt modelId="{468171DB-4BE0-4063-80AC-EA7DF20AD371}">
      <dgm:prSet phldrT="[Texto]" custT="1"/>
      <dgm:spPr/>
      <dgm:t>
        <a:bodyPr/>
        <a:lstStyle/>
        <a:p>
          <a:r>
            <a:rPr lang="es-ES" sz="1300" b="1" dirty="0">
              <a:solidFill>
                <a:srgbClr val="000066"/>
              </a:solidFill>
            </a:rPr>
            <a:t>Prioridad 2</a:t>
          </a:r>
        </a:p>
      </dgm:t>
    </dgm:pt>
    <dgm:pt modelId="{BEF42697-1BCA-41F6-B926-172621ABB633}" type="parTrans" cxnId="{2D1E0D7E-35CC-4135-8082-2D56ABBDAFD8}">
      <dgm:prSet/>
      <dgm:spPr/>
      <dgm:t>
        <a:bodyPr/>
        <a:lstStyle/>
        <a:p>
          <a:endParaRPr lang="es-ES" sz="1300" b="1">
            <a:solidFill>
              <a:srgbClr val="000066"/>
            </a:solidFill>
          </a:endParaRPr>
        </a:p>
      </dgm:t>
    </dgm:pt>
    <dgm:pt modelId="{2115449A-224B-40B2-9C0F-3EE42C808C4A}" type="sibTrans" cxnId="{2D1E0D7E-35CC-4135-8082-2D56ABBDAFD8}">
      <dgm:prSet/>
      <dgm:spPr/>
      <dgm:t>
        <a:bodyPr/>
        <a:lstStyle/>
        <a:p>
          <a:endParaRPr lang="es-ES" sz="1300" b="1">
            <a:solidFill>
              <a:srgbClr val="000066"/>
            </a:solidFill>
          </a:endParaRPr>
        </a:p>
      </dgm:t>
    </dgm:pt>
    <dgm:pt modelId="{4061886F-0C57-44EB-B871-551699C8F8B7}">
      <dgm:prSet phldrT="[Texto]" custT="1"/>
      <dgm:spPr/>
      <dgm:t>
        <a:bodyPr/>
        <a:lstStyle/>
        <a:p>
          <a:r>
            <a:rPr lang="es-ES" sz="1300" b="1" dirty="0">
              <a:solidFill>
                <a:srgbClr val="000066"/>
              </a:solidFill>
            </a:rPr>
            <a:t>Prioridad 3</a:t>
          </a:r>
        </a:p>
      </dgm:t>
    </dgm:pt>
    <dgm:pt modelId="{3C5C48DC-BE74-4242-BF1F-BAEFB13EF718}" type="parTrans" cxnId="{CE6EEE34-3A7F-433B-8FF3-673361542022}">
      <dgm:prSet/>
      <dgm:spPr/>
      <dgm:t>
        <a:bodyPr/>
        <a:lstStyle/>
        <a:p>
          <a:endParaRPr lang="es-ES" sz="1300" b="1">
            <a:solidFill>
              <a:srgbClr val="000066"/>
            </a:solidFill>
          </a:endParaRPr>
        </a:p>
      </dgm:t>
    </dgm:pt>
    <dgm:pt modelId="{8783D7B2-7324-4DE4-AFC2-9233CF33E9CA}" type="sibTrans" cxnId="{CE6EEE34-3A7F-433B-8FF3-673361542022}">
      <dgm:prSet/>
      <dgm:spPr/>
      <dgm:t>
        <a:bodyPr/>
        <a:lstStyle/>
        <a:p>
          <a:endParaRPr lang="es-ES" sz="1300" b="1">
            <a:solidFill>
              <a:srgbClr val="000066"/>
            </a:solidFill>
          </a:endParaRPr>
        </a:p>
      </dgm:t>
    </dgm:pt>
    <dgm:pt modelId="{AF0F16D0-C4B8-476D-87C1-9A6543510A7B}">
      <dgm:prSet phldrT="[Texto]" custT="1"/>
      <dgm:spPr/>
      <dgm:t>
        <a:bodyPr/>
        <a:lstStyle/>
        <a:p>
          <a:r>
            <a:rPr lang="es-ES" sz="1300" b="1" dirty="0">
              <a:solidFill>
                <a:srgbClr val="000066"/>
              </a:solidFill>
            </a:rPr>
            <a:t>Prioridad 4</a:t>
          </a:r>
        </a:p>
      </dgm:t>
    </dgm:pt>
    <dgm:pt modelId="{841F2CFC-AF57-4223-BCD0-520BAD82257B}" type="parTrans" cxnId="{D0EEE036-A8C6-49BA-A7E2-5B7A640EB3B6}">
      <dgm:prSet/>
      <dgm:spPr/>
      <dgm:t>
        <a:bodyPr/>
        <a:lstStyle/>
        <a:p>
          <a:endParaRPr lang="es-ES" sz="1300" b="1">
            <a:solidFill>
              <a:srgbClr val="000066"/>
            </a:solidFill>
          </a:endParaRPr>
        </a:p>
      </dgm:t>
    </dgm:pt>
    <dgm:pt modelId="{C91AAB02-78AC-4FA8-93FB-1887193D618E}" type="sibTrans" cxnId="{D0EEE036-A8C6-49BA-A7E2-5B7A640EB3B6}">
      <dgm:prSet/>
      <dgm:spPr/>
      <dgm:t>
        <a:bodyPr/>
        <a:lstStyle/>
        <a:p>
          <a:endParaRPr lang="es-ES" sz="1300" b="1">
            <a:solidFill>
              <a:srgbClr val="000066"/>
            </a:solidFill>
          </a:endParaRPr>
        </a:p>
      </dgm:t>
    </dgm:pt>
    <dgm:pt modelId="{5B737008-13B8-4D6C-AFE8-FEB9CB784F59}">
      <dgm:prSet phldrT="[Texto]" custT="1"/>
      <dgm:spPr/>
      <dgm:t>
        <a:bodyPr/>
        <a:lstStyle/>
        <a:p>
          <a:r>
            <a:rPr lang="es-ES" sz="1300" b="1" dirty="0">
              <a:solidFill>
                <a:srgbClr val="000066"/>
              </a:solidFill>
            </a:rPr>
            <a:t>ACUICULTURA SOSTENIBLE Y MERCADOS</a:t>
          </a:r>
        </a:p>
      </dgm:t>
    </dgm:pt>
    <dgm:pt modelId="{74A501A7-012B-4A91-BC1F-4F2173556BC7}" type="parTrans" cxnId="{988FDCDA-2D58-4AD4-AFE5-51CD66371AF6}">
      <dgm:prSet/>
      <dgm:spPr/>
      <dgm:t>
        <a:bodyPr/>
        <a:lstStyle/>
        <a:p>
          <a:endParaRPr lang="es-ES" sz="1300" b="1">
            <a:solidFill>
              <a:srgbClr val="000066"/>
            </a:solidFill>
          </a:endParaRPr>
        </a:p>
      </dgm:t>
    </dgm:pt>
    <dgm:pt modelId="{4D65BBCC-4E05-452A-B74E-C6C8174B5FE7}" type="sibTrans" cxnId="{988FDCDA-2D58-4AD4-AFE5-51CD66371AF6}">
      <dgm:prSet/>
      <dgm:spPr/>
      <dgm:t>
        <a:bodyPr/>
        <a:lstStyle/>
        <a:p>
          <a:endParaRPr lang="es-ES" sz="1300" b="1">
            <a:solidFill>
              <a:srgbClr val="000066"/>
            </a:solidFill>
          </a:endParaRPr>
        </a:p>
      </dgm:t>
    </dgm:pt>
    <dgm:pt modelId="{B2783C22-F921-44BC-95EB-BB5969979D25}">
      <dgm:prSet phldrT="[Texto]" custT="1"/>
      <dgm:spPr/>
      <dgm:t>
        <a:bodyPr/>
        <a:lstStyle/>
        <a:p>
          <a:r>
            <a:rPr lang="es-ES" sz="1300" b="1" dirty="0">
              <a:solidFill>
                <a:srgbClr val="000066"/>
              </a:solidFill>
            </a:rPr>
            <a:t>ECONOMÍA AZUL SOSTENIBLE Y COMUNIDADES COSTERAS (DESARROLLO LOCAL PARTICIPATIVO)</a:t>
          </a:r>
        </a:p>
      </dgm:t>
    </dgm:pt>
    <dgm:pt modelId="{532BCED9-1484-47E4-8866-0AD249E38DCD}" type="parTrans" cxnId="{D1587FD5-61CA-447D-8724-61F91286A09E}">
      <dgm:prSet/>
      <dgm:spPr/>
      <dgm:t>
        <a:bodyPr/>
        <a:lstStyle/>
        <a:p>
          <a:endParaRPr lang="es-ES" sz="1300" b="1">
            <a:solidFill>
              <a:srgbClr val="000066"/>
            </a:solidFill>
          </a:endParaRPr>
        </a:p>
      </dgm:t>
    </dgm:pt>
    <dgm:pt modelId="{BD90FFED-CF18-4FAE-B88B-63E06A864F6D}" type="sibTrans" cxnId="{D1587FD5-61CA-447D-8724-61F91286A09E}">
      <dgm:prSet/>
      <dgm:spPr/>
      <dgm:t>
        <a:bodyPr/>
        <a:lstStyle/>
        <a:p>
          <a:endParaRPr lang="es-ES" sz="1300" b="1">
            <a:solidFill>
              <a:srgbClr val="000066"/>
            </a:solidFill>
          </a:endParaRPr>
        </a:p>
      </dgm:t>
    </dgm:pt>
    <dgm:pt modelId="{CE302420-0895-4668-A7E7-9D6512693CEC}">
      <dgm:prSet phldrT="[Texto]" custT="1"/>
      <dgm:spPr/>
      <dgm:t>
        <a:bodyPr/>
        <a:lstStyle/>
        <a:p>
          <a:r>
            <a:rPr lang="es-ES" sz="1300" b="1" dirty="0">
              <a:solidFill>
                <a:srgbClr val="000066"/>
              </a:solidFill>
            </a:rPr>
            <a:t>GOBERNANZA OCEÁNICA INTERNACIONAL Y OCÉANOS LIMPIOS Y SEGUROS</a:t>
          </a:r>
        </a:p>
      </dgm:t>
    </dgm:pt>
    <dgm:pt modelId="{146E101B-BEDC-42DA-8DCC-3A779DD479F8}" type="parTrans" cxnId="{3620927C-E0DD-49BC-8BB1-82D9A2C2F4B5}">
      <dgm:prSet/>
      <dgm:spPr/>
      <dgm:t>
        <a:bodyPr/>
        <a:lstStyle/>
        <a:p>
          <a:endParaRPr lang="es-ES" sz="1300" b="1">
            <a:solidFill>
              <a:srgbClr val="000066"/>
            </a:solidFill>
          </a:endParaRPr>
        </a:p>
      </dgm:t>
    </dgm:pt>
    <dgm:pt modelId="{9903C244-AE42-44B0-920E-6643238EF624}" type="sibTrans" cxnId="{3620927C-E0DD-49BC-8BB1-82D9A2C2F4B5}">
      <dgm:prSet/>
      <dgm:spPr/>
      <dgm:t>
        <a:bodyPr/>
        <a:lstStyle/>
        <a:p>
          <a:endParaRPr lang="es-ES" sz="1300" b="1">
            <a:solidFill>
              <a:srgbClr val="000066"/>
            </a:solidFill>
          </a:endParaRPr>
        </a:p>
      </dgm:t>
    </dgm:pt>
    <dgm:pt modelId="{93AF480A-1C3D-4827-B986-6A7B35871C73}" type="pres">
      <dgm:prSet presAssocID="{15194F9B-E7B3-4DF9-B44F-C2D404458883}" presName="Name0" presStyleCnt="0">
        <dgm:presLayoutVars>
          <dgm:chMax/>
          <dgm:chPref/>
          <dgm:dir/>
        </dgm:presLayoutVars>
      </dgm:prSet>
      <dgm:spPr/>
    </dgm:pt>
    <dgm:pt modelId="{53839956-3961-4F2D-8543-12680B7009BC}" type="pres">
      <dgm:prSet presAssocID="{21C3722D-6D68-44AE-AD3A-45EC22CBAE3A}" presName="parenttextcomposite" presStyleCnt="0"/>
      <dgm:spPr/>
    </dgm:pt>
    <dgm:pt modelId="{25187940-5303-4CF2-8496-CB26B651FD7F}" type="pres">
      <dgm:prSet presAssocID="{21C3722D-6D68-44AE-AD3A-45EC22CBAE3A}" presName="parenttext" presStyleLbl="revTx" presStyleIdx="0" presStyleCnt="4">
        <dgm:presLayoutVars>
          <dgm:chMax/>
          <dgm:chPref val="2"/>
          <dgm:bulletEnabled val="1"/>
        </dgm:presLayoutVars>
      </dgm:prSet>
      <dgm:spPr/>
    </dgm:pt>
    <dgm:pt modelId="{C083E21E-0B8A-4369-9339-FEBF347D939E}" type="pres">
      <dgm:prSet presAssocID="{21C3722D-6D68-44AE-AD3A-45EC22CBAE3A}" presName="composite" presStyleCnt="0"/>
      <dgm:spPr/>
    </dgm:pt>
    <dgm:pt modelId="{F806365D-D36B-4185-A067-A51E8E69D785}" type="pres">
      <dgm:prSet presAssocID="{21C3722D-6D68-44AE-AD3A-45EC22CBAE3A}" presName="chevron1" presStyleLbl="alignNode1" presStyleIdx="0" presStyleCnt="28"/>
      <dgm:spPr/>
    </dgm:pt>
    <dgm:pt modelId="{B4231958-2170-4BB4-B5CA-6116C2C5CE19}" type="pres">
      <dgm:prSet presAssocID="{21C3722D-6D68-44AE-AD3A-45EC22CBAE3A}" presName="chevron2" presStyleLbl="alignNode1" presStyleIdx="1" presStyleCnt="28"/>
      <dgm:spPr/>
    </dgm:pt>
    <dgm:pt modelId="{A93C59FB-DDD9-465E-BC8B-566425724260}" type="pres">
      <dgm:prSet presAssocID="{21C3722D-6D68-44AE-AD3A-45EC22CBAE3A}" presName="chevron3" presStyleLbl="alignNode1" presStyleIdx="2" presStyleCnt="28"/>
      <dgm:spPr/>
    </dgm:pt>
    <dgm:pt modelId="{12F8C2CA-AB2C-481A-A598-4AFE391CD4B7}" type="pres">
      <dgm:prSet presAssocID="{21C3722D-6D68-44AE-AD3A-45EC22CBAE3A}" presName="chevron4" presStyleLbl="alignNode1" presStyleIdx="3" presStyleCnt="28"/>
      <dgm:spPr/>
    </dgm:pt>
    <dgm:pt modelId="{F1ACC012-AF98-46B7-9848-948F8E497754}" type="pres">
      <dgm:prSet presAssocID="{21C3722D-6D68-44AE-AD3A-45EC22CBAE3A}" presName="chevron5" presStyleLbl="alignNode1" presStyleIdx="4" presStyleCnt="28"/>
      <dgm:spPr/>
    </dgm:pt>
    <dgm:pt modelId="{1D16F89A-F98F-4915-8A05-CB1C9A1DFCE9}" type="pres">
      <dgm:prSet presAssocID="{21C3722D-6D68-44AE-AD3A-45EC22CBAE3A}" presName="chevron6" presStyleLbl="alignNode1" presStyleIdx="5" presStyleCnt="28"/>
      <dgm:spPr/>
    </dgm:pt>
    <dgm:pt modelId="{2423BF47-4A39-48AA-8750-DF1C5D79E381}" type="pres">
      <dgm:prSet presAssocID="{21C3722D-6D68-44AE-AD3A-45EC22CBAE3A}" presName="chevron7" presStyleLbl="alignNode1" presStyleIdx="6" presStyleCnt="28"/>
      <dgm:spPr/>
    </dgm:pt>
    <dgm:pt modelId="{ADE56D7B-43F3-4DAC-9112-39717CA72953}" type="pres">
      <dgm:prSet presAssocID="{21C3722D-6D68-44AE-AD3A-45EC22CBAE3A}" presName="childtext" presStyleLbl="solidFgAcc1" presStyleIdx="0" presStyleCnt="4">
        <dgm:presLayoutVars>
          <dgm:chMax/>
          <dgm:chPref val="0"/>
          <dgm:bulletEnabled val="1"/>
        </dgm:presLayoutVars>
      </dgm:prSet>
      <dgm:spPr/>
    </dgm:pt>
    <dgm:pt modelId="{2048FB4A-47CA-4E32-A330-6FDEE3829127}" type="pres">
      <dgm:prSet presAssocID="{59D982B2-A4DA-4595-BAAD-D3D28BBD813B}" presName="sibTrans" presStyleCnt="0"/>
      <dgm:spPr/>
    </dgm:pt>
    <dgm:pt modelId="{1121BFC2-37F0-48BA-B8C8-D1825CCC9B37}" type="pres">
      <dgm:prSet presAssocID="{468171DB-4BE0-4063-80AC-EA7DF20AD371}" presName="parenttextcomposite" presStyleCnt="0"/>
      <dgm:spPr/>
    </dgm:pt>
    <dgm:pt modelId="{8D99698A-0C42-4CEF-BB84-7CE593085EC8}" type="pres">
      <dgm:prSet presAssocID="{468171DB-4BE0-4063-80AC-EA7DF20AD371}" presName="parenttext" presStyleLbl="revTx" presStyleIdx="1" presStyleCnt="4">
        <dgm:presLayoutVars>
          <dgm:chMax/>
          <dgm:chPref val="2"/>
          <dgm:bulletEnabled val="1"/>
        </dgm:presLayoutVars>
      </dgm:prSet>
      <dgm:spPr/>
    </dgm:pt>
    <dgm:pt modelId="{B845480A-F95A-4E01-B9FE-54A98FF5A75D}" type="pres">
      <dgm:prSet presAssocID="{468171DB-4BE0-4063-80AC-EA7DF20AD371}" presName="composite" presStyleCnt="0"/>
      <dgm:spPr/>
    </dgm:pt>
    <dgm:pt modelId="{A6C37B6A-8297-41F7-8885-3EEEA377272F}" type="pres">
      <dgm:prSet presAssocID="{468171DB-4BE0-4063-80AC-EA7DF20AD371}" presName="chevron1" presStyleLbl="alignNode1" presStyleIdx="7" presStyleCnt="28"/>
      <dgm:spPr/>
    </dgm:pt>
    <dgm:pt modelId="{13AA2EE8-B252-4B7C-9AAA-EC4BE1C488AA}" type="pres">
      <dgm:prSet presAssocID="{468171DB-4BE0-4063-80AC-EA7DF20AD371}" presName="chevron2" presStyleLbl="alignNode1" presStyleIdx="8" presStyleCnt="28"/>
      <dgm:spPr/>
    </dgm:pt>
    <dgm:pt modelId="{C7875AC8-E9FE-41EE-A559-78143B77D3F6}" type="pres">
      <dgm:prSet presAssocID="{468171DB-4BE0-4063-80AC-EA7DF20AD371}" presName="chevron3" presStyleLbl="alignNode1" presStyleIdx="9" presStyleCnt="28"/>
      <dgm:spPr/>
    </dgm:pt>
    <dgm:pt modelId="{6FCC564D-AE75-498F-B96F-F110B9E0676D}" type="pres">
      <dgm:prSet presAssocID="{468171DB-4BE0-4063-80AC-EA7DF20AD371}" presName="chevron4" presStyleLbl="alignNode1" presStyleIdx="10" presStyleCnt="28"/>
      <dgm:spPr/>
    </dgm:pt>
    <dgm:pt modelId="{B3412490-B4BE-46E9-8B86-EC8E73AD656A}" type="pres">
      <dgm:prSet presAssocID="{468171DB-4BE0-4063-80AC-EA7DF20AD371}" presName="chevron5" presStyleLbl="alignNode1" presStyleIdx="11" presStyleCnt="28"/>
      <dgm:spPr/>
    </dgm:pt>
    <dgm:pt modelId="{A8F0E6CB-E70A-420C-A5A1-BF47AE894136}" type="pres">
      <dgm:prSet presAssocID="{468171DB-4BE0-4063-80AC-EA7DF20AD371}" presName="chevron6" presStyleLbl="alignNode1" presStyleIdx="12" presStyleCnt="28"/>
      <dgm:spPr/>
    </dgm:pt>
    <dgm:pt modelId="{9E3497A6-C3E7-466D-AE85-735D5D945600}" type="pres">
      <dgm:prSet presAssocID="{468171DB-4BE0-4063-80AC-EA7DF20AD371}" presName="chevron7" presStyleLbl="alignNode1" presStyleIdx="13" presStyleCnt="28"/>
      <dgm:spPr/>
    </dgm:pt>
    <dgm:pt modelId="{213CC402-6775-49BB-B7AB-916B60FEBB8B}" type="pres">
      <dgm:prSet presAssocID="{468171DB-4BE0-4063-80AC-EA7DF20AD371}" presName="childtext" presStyleLbl="solidFgAcc1" presStyleIdx="1" presStyleCnt="4">
        <dgm:presLayoutVars>
          <dgm:chMax/>
          <dgm:chPref val="0"/>
          <dgm:bulletEnabled val="1"/>
        </dgm:presLayoutVars>
      </dgm:prSet>
      <dgm:spPr/>
    </dgm:pt>
    <dgm:pt modelId="{1B6CF856-0FA9-4FF5-B6A5-87BD9ACEC6D1}" type="pres">
      <dgm:prSet presAssocID="{2115449A-224B-40B2-9C0F-3EE42C808C4A}" presName="sibTrans" presStyleCnt="0"/>
      <dgm:spPr/>
    </dgm:pt>
    <dgm:pt modelId="{80D92541-73D6-44AF-A5F6-F47B30E0AA23}" type="pres">
      <dgm:prSet presAssocID="{4061886F-0C57-44EB-B871-551699C8F8B7}" presName="parenttextcomposite" presStyleCnt="0"/>
      <dgm:spPr/>
    </dgm:pt>
    <dgm:pt modelId="{96A39A77-F662-4D70-A5B9-1029B9A9A21B}" type="pres">
      <dgm:prSet presAssocID="{4061886F-0C57-44EB-B871-551699C8F8B7}" presName="parenttext" presStyleLbl="revTx" presStyleIdx="2" presStyleCnt="4">
        <dgm:presLayoutVars>
          <dgm:chMax/>
          <dgm:chPref val="2"/>
          <dgm:bulletEnabled val="1"/>
        </dgm:presLayoutVars>
      </dgm:prSet>
      <dgm:spPr/>
    </dgm:pt>
    <dgm:pt modelId="{926B3662-CAE2-4345-B11E-9A01A78C16BD}" type="pres">
      <dgm:prSet presAssocID="{4061886F-0C57-44EB-B871-551699C8F8B7}" presName="composite" presStyleCnt="0"/>
      <dgm:spPr/>
    </dgm:pt>
    <dgm:pt modelId="{C2A347D5-132E-430D-BEA8-CF6DB78D04A7}" type="pres">
      <dgm:prSet presAssocID="{4061886F-0C57-44EB-B871-551699C8F8B7}" presName="chevron1" presStyleLbl="alignNode1" presStyleIdx="14" presStyleCnt="28"/>
      <dgm:spPr/>
    </dgm:pt>
    <dgm:pt modelId="{A5916CDE-4D9F-49DC-B60D-39B44A06EA50}" type="pres">
      <dgm:prSet presAssocID="{4061886F-0C57-44EB-B871-551699C8F8B7}" presName="chevron2" presStyleLbl="alignNode1" presStyleIdx="15" presStyleCnt="28"/>
      <dgm:spPr/>
    </dgm:pt>
    <dgm:pt modelId="{68BA1856-C03D-4915-A53E-BFC910C3FC07}" type="pres">
      <dgm:prSet presAssocID="{4061886F-0C57-44EB-B871-551699C8F8B7}" presName="chevron3" presStyleLbl="alignNode1" presStyleIdx="16" presStyleCnt="28"/>
      <dgm:spPr/>
    </dgm:pt>
    <dgm:pt modelId="{B3B47F3A-8BC1-48A4-9E2F-05368F92DE64}" type="pres">
      <dgm:prSet presAssocID="{4061886F-0C57-44EB-B871-551699C8F8B7}" presName="chevron4" presStyleLbl="alignNode1" presStyleIdx="17" presStyleCnt="28"/>
      <dgm:spPr/>
    </dgm:pt>
    <dgm:pt modelId="{A2E471EE-DEAB-41A3-9E65-2A5EACFC7D5F}" type="pres">
      <dgm:prSet presAssocID="{4061886F-0C57-44EB-B871-551699C8F8B7}" presName="chevron5" presStyleLbl="alignNode1" presStyleIdx="18" presStyleCnt="28"/>
      <dgm:spPr/>
    </dgm:pt>
    <dgm:pt modelId="{E2412173-CBCD-4952-8ACD-62569480F829}" type="pres">
      <dgm:prSet presAssocID="{4061886F-0C57-44EB-B871-551699C8F8B7}" presName="chevron6" presStyleLbl="alignNode1" presStyleIdx="19" presStyleCnt="28"/>
      <dgm:spPr/>
    </dgm:pt>
    <dgm:pt modelId="{A2B196EE-FDC5-43C9-8E15-93112EAE3572}" type="pres">
      <dgm:prSet presAssocID="{4061886F-0C57-44EB-B871-551699C8F8B7}" presName="chevron7" presStyleLbl="alignNode1" presStyleIdx="20" presStyleCnt="28"/>
      <dgm:spPr/>
    </dgm:pt>
    <dgm:pt modelId="{361B094E-02F4-4196-8895-224445CC9885}" type="pres">
      <dgm:prSet presAssocID="{4061886F-0C57-44EB-B871-551699C8F8B7}" presName="childtext" presStyleLbl="solidFgAcc1" presStyleIdx="2" presStyleCnt="4">
        <dgm:presLayoutVars>
          <dgm:chMax/>
          <dgm:chPref val="0"/>
          <dgm:bulletEnabled val="1"/>
        </dgm:presLayoutVars>
      </dgm:prSet>
      <dgm:spPr/>
    </dgm:pt>
    <dgm:pt modelId="{4F7022EE-F09B-4CA4-B8F4-9EE8B75038DD}" type="pres">
      <dgm:prSet presAssocID="{8783D7B2-7324-4DE4-AFC2-9233CF33E9CA}" presName="sibTrans" presStyleCnt="0"/>
      <dgm:spPr/>
    </dgm:pt>
    <dgm:pt modelId="{651283CB-E9DB-44AC-AFCA-26C9FFF6192D}" type="pres">
      <dgm:prSet presAssocID="{AF0F16D0-C4B8-476D-87C1-9A6543510A7B}" presName="parenttextcomposite" presStyleCnt="0"/>
      <dgm:spPr/>
    </dgm:pt>
    <dgm:pt modelId="{87E925E4-542E-4EE9-988A-A272582BE8E2}" type="pres">
      <dgm:prSet presAssocID="{AF0F16D0-C4B8-476D-87C1-9A6543510A7B}" presName="parenttext" presStyleLbl="revTx" presStyleIdx="3" presStyleCnt="4">
        <dgm:presLayoutVars>
          <dgm:chMax/>
          <dgm:chPref val="2"/>
          <dgm:bulletEnabled val="1"/>
        </dgm:presLayoutVars>
      </dgm:prSet>
      <dgm:spPr/>
    </dgm:pt>
    <dgm:pt modelId="{9B1630A3-8491-4531-BE30-120BF5E63B97}" type="pres">
      <dgm:prSet presAssocID="{AF0F16D0-C4B8-476D-87C1-9A6543510A7B}" presName="composite" presStyleCnt="0"/>
      <dgm:spPr/>
    </dgm:pt>
    <dgm:pt modelId="{6F1A4831-170F-4C39-8FCA-68207A8EB408}" type="pres">
      <dgm:prSet presAssocID="{AF0F16D0-C4B8-476D-87C1-9A6543510A7B}" presName="chevron1" presStyleLbl="alignNode1" presStyleIdx="21" presStyleCnt="28"/>
      <dgm:spPr/>
    </dgm:pt>
    <dgm:pt modelId="{968BE9DE-F25D-4153-AA70-EBDEAD8B2ACC}" type="pres">
      <dgm:prSet presAssocID="{AF0F16D0-C4B8-476D-87C1-9A6543510A7B}" presName="chevron2" presStyleLbl="alignNode1" presStyleIdx="22" presStyleCnt="28"/>
      <dgm:spPr/>
    </dgm:pt>
    <dgm:pt modelId="{35CDC4D8-6228-4B1A-BE2C-B395031D4169}" type="pres">
      <dgm:prSet presAssocID="{AF0F16D0-C4B8-476D-87C1-9A6543510A7B}" presName="chevron3" presStyleLbl="alignNode1" presStyleIdx="23" presStyleCnt="28"/>
      <dgm:spPr/>
    </dgm:pt>
    <dgm:pt modelId="{302C7C23-573F-4310-879E-C5F7315C1C04}" type="pres">
      <dgm:prSet presAssocID="{AF0F16D0-C4B8-476D-87C1-9A6543510A7B}" presName="chevron4" presStyleLbl="alignNode1" presStyleIdx="24" presStyleCnt="28"/>
      <dgm:spPr/>
    </dgm:pt>
    <dgm:pt modelId="{EC18A2E6-05D3-4CEE-B08C-1A579AF12281}" type="pres">
      <dgm:prSet presAssocID="{AF0F16D0-C4B8-476D-87C1-9A6543510A7B}" presName="chevron5" presStyleLbl="alignNode1" presStyleIdx="25" presStyleCnt="28"/>
      <dgm:spPr/>
    </dgm:pt>
    <dgm:pt modelId="{45B1BB2B-3D90-431D-AC9D-6D3E82A99D03}" type="pres">
      <dgm:prSet presAssocID="{AF0F16D0-C4B8-476D-87C1-9A6543510A7B}" presName="chevron6" presStyleLbl="alignNode1" presStyleIdx="26" presStyleCnt="28"/>
      <dgm:spPr/>
    </dgm:pt>
    <dgm:pt modelId="{5C79075E-4D90-4545-9719-4514FF4F1031}" type="pres">
      <dgm:prSet presAssocID="{AF0F16D0-C4B8-476D-87C1-9A6543510A7B}" presName="chevron7" presStyleLbl="alignNode1" presStyleIdx="27" presStyleCnt="28"/>
      <dgm:spPr/>
    </dgm:pt>
    <dgm:pt modelId="{0B092A5C-016B-4A4D-80AF-79E1C1269F88}" type="pres">
      <dgm:prSet presAssocID="{AF0F16D0-C4B8-476D-87C1-9A6543510A7B}" presName="childtext" presStyleLbl="solidFgAcc1" presStyleIdx="3" presStyleCnt="4">
        <dgm:presLayoutVars>
          <dgm:chMax/>
          <dgm:chPref val="0"/>
          <dgm:bulletEnabled val="1"/>
        </dgm:presLayoutVars>
      </dgm:prSet>
      <dgm:spPr/>
    </dgm:pt>
  </dgm:ptLst>
  <dgm:cxnLst>
    <dgm:cxn modelId="{B2B28501-4312-48CE-BE75-4EB7461C52A0}" type="presOf" srcId="{5B737008-13B8-4D6C-AFE8-FEB9CB784F59}" destId="{213CC402-6775-49BB-B7AB-916B60FEBB8B}" srcOrd="0" destOrd="0" presId="urn:microsoft.com/office/officeart/2008/layout/VerticalAccentList"/>
    <dgm:cxn modelId="{CE6EEE34-3A7F-433B-8FF3-673361542022}" srcId="{15194F9B-E7B3-4DF9-B44F-C2D404458883}" destId="{4061886F-0C57-44EB-B871-551699C8F8B7}" srcOrd="2" destOrd="0" parTransId="{3C5C48DC-BE74-4242-BF1F-BAEFB13EF718}" sibTransId="{8783D7B2-7324-4DE4-AFC2-9233CF33E9CA}"/>
    <dgm:cxn modelId="{D0EEE036-A8C6-49BA-A7E2-5B7A640EB3B6}" srcId="{15194F9B-E7B3-4DF9-B44F-C2D404458883}" destId="{AF0F16D0-C4B8-476D-87C1-9A6543510A7B}" srcOrd="3" destOrd="0" parTransId="{841F2CFC-AF57-4223-BCD0-520BAD82257B}" sibTransId="{C91AAB02-78AC-4FA8-93FB-1887193D618E}"/>
    <dgm:cxn modelId="{B1BD2A39-E218-4BDB-90E6-CD11B8EEECD6}" type="presOf" srcId="{B2783C22-F921-44BC-95EB-BB5969979D25}" destId="{361B094E-02F4-4196-8895-224445CC9885}" srcOrd="0" destOrd="0" presId="urn:microsoft.com/office/officeart/2008/layout/VerticalAccentList"/>
    <dgm:cxn modelId="{BCF6863A-4373-4BD3-84D2-81F9630041D4}" type="presOf" srcId="{4061886F-0C57-44EB-B871-551699C8F8B7}" destId="{96A39A77-F662-4D70-A5B9-1029B9A9A21B}" srcOrd="0" destOrd="0" presId="urn:microsoft.com/office/officeart/2008/layout/VerticalAccentList"/>
    <dgm:cxn modelId="{1D65A05B-2A40-45D6-8FC7-320D43431861}" type="presOf" srcId="{AF0F16D0-C4B8-476D-87C1-9A6543510A7B}" destId="{87E925E4-542E-4EE9-988A-A272582BE8E2}" srcOrd="0" destOrd="0" presId="urn:microsoft.com/office/officeart/2008/layout/VerticalAccentList"/>
    <dgm:cxn modelId="{740DDF5B-267E-4492-9442-16614831E38E}" type="presOf" srcId="{15194F9B-E7B3-4DF9-B44F-C2D404458883}" destId="{93AF480A-1C3D-4827-B986-6A7B35871C73}" srcOrd="0" destOrd="0" presId="urn:microsoft.com/office/officeart/2008/layout/VerticalAccentList"/>
    <dgm:cxn modelId="{E4DB4661-EB3C-4021-A540-B9BC0B06F1C1}" type="presOf" srcId="{468171DB-4BE0-4063-80AC-EA7DF20AD371}" destId="{8D99698A-0C42-4CEF-BB84-7CE593085EC8}" srcOrd="0" destOrd="0" presId="urn:microsoft.com/office/officeart/2008/layout/VerticalAccentList"/>
    <dgm:cxn modelId="{2334546D-ABDE-464C-86CA-9612F158F599}" type="presOf" srcId="{21C3722D-6D68-44AE-AD3A-45EC22CBAE3A}" destId="{25187940-5303-4CF2-8496-CB26B651FD7F}" srcOrd="0" destOrd="0" presId="urn:microsoft.com/office/officeart/2008/layout/VerticalAccentList"/>
    <dgm:cxn modelId="{6C0EBF51-B8AA-442B-A6FD-3A28344627AC}" srcId="{15194F9B-E7B3-4DF9-B44F-C2D404458883}" destId="{21C3722D-6D68-44AE-AD3A-45EC22CBAE3A}" srcOrd="0" destOrd="0" parTransId="{695C238B-2574-4D29-9F45-E634FF856894}" sibTransId="{59D982B2-A4DA-4595-BAAD-D3D28BBD813B}"/>
    <dgm:cxn modelId="{050D3E7C-AD81-419A-81F7-F85DDE326135}" srcId="{21C3722D-6D68-44AE-AD3A-45EC22CBAE3A}" destId="{888FDD53-F3EE-498F-9DCB-4A21D1420259}" srcOrd="0" destOrd="0" parTransId="{01CF970D-4CC9-4BB6-8F83-E26B33A1639C}" sibTransId="{7E5A2F87-E719-4518-977B-BCAFCE6F3F78}"/>
    <dgm:cxn modelId="{3620927C-E0DD-49BC-8BB1-82D9A2C2F4B5}" srcId="{AF0F16D0-C4B8-476D-87C1-9A6543510A7B}" destId="{CE302420-0895-4668-A7E7-9D6512693CEC}" srcOrd="0" destOrd="0" parTransId="{146E101B-BEDC-42DA-8DCC-3A779DD479F8}" sibTransId="{9903C244-AE42-44B0-920E-6643238EF624}"/>
    <dgm:cxn modelId="{2D1E0D7E-35CC-4135-8082-2D56ABBDAFD8}" srcId="{15194F9B-E7B3-4DF9-B44F-C2D404458883}" destId="{468171DB-4BE0-4063-80AC-EA7DF20AD371}" srcOrd="1" destOrd="0" parTransId="{BEF42697-1BCA-41F6-B926-172621ABB633}" sibTransId="{2115449A-224B-40B2-9C0F-3EE42C808C4A}"/>
    <dgm:cxn modelId="{42D047B5-4C3E-4254-B5D2-3EA8820A34DA}" type="presOf" srcId="{CE302420-0895-4668-A7E7-9D6512693CEC}" destId="{0B092A5C-016B-4A4D-80AF-79E1C1269F88}" srcOrd="0" destOrd="0" presId="urn:microsoft.com/office/officeart/2008/layout/VerticalAccentList"/>
    <dgm:cxn modelId="{D1587FD5-61CA-447D-8724-61F91286A09E}" srcId="{4061886F-0C57-44EB-B871-551699C8F8B7}" destId="{B2783C22-F921-44BC-95EB-BB5969979D25}" srcOrd="0" destOrd="0" parTransId="{532BCED9-1484-47E4-8866-0AD249E38DCD}" sibTransId="{BD90FFED-CF18-4FAE-B88B-63E06A864F6D}"/>
    <dgm:cxn modelId="{988FDCDA-2D58-4AD4-AFE5-51CD66371AF6}" srcId="{468171DB-4BE0-4063-80AC-EA7DF20AD371}" destId="{5B737008-13B8-4D6C-AFE8-FEB9CB784F59}" srcOrd="0" destOrd="0" parTransId="{74A501A7-012B-4A91-BC1F-4F2173556BC7}" sibTransId="{4D65BBCC-4E05-452A-B74E-C6C8174B5FE7}"/>
    <dgm:cxn modelId="{C89FF5DD-DAC6-4959-9407-1B6ADD3FDC61}" type="presOf" srcId="{888FDD53-F3EE-498F-9DCB-4A21D1420259}" destId="{ADE56D7B-43F3-4DAC-9112-39717CA72953}" srcOrd="0" destOrd="0" presId="urn:microsoft.com/office/officeart/2008/layout/VerticalAccentList"/>
    <dgm:cxn modelId="{61F3EF6C-FBAA-4EF6-8B0E-68A46FA5EE31}" type="presParOf" srcId="{93AF480A-1C3D-4827-B986-6A7B35871C73}" destId="{53839956-3961-4F2D-8543-12680B7009BC}" srcOrd="0" destOrd="0" presId="urn:microsoft.com/office/officeart/2008/layout/VerticalAccentList"/>
    <dgm:cxn modelId="{54B4B24F-AB85-4435-9602-020DF83CC799}" type="presParOf" srcId="{53839956-3961-4F2D-8543-12680B7009BC}" destId="{25187940-5303-4CF2-8496-CB26B651FD7F}" srcOrd="0" destOrd="0" presId="urn:microsoft.com/office/officeart/2008/layout/VerticalAccentList"/>
    <dgm:cxn modelId="{BA751DE9-B494-4654-832C-47C3B6E71110}" type="presParOf" srcId="{93AF480A-1C3D-4827-B986-6A7B35871C73}" destId="{C083E21E-0B8A-4369-9339-FEBF347D939E}" srcOrd="1" destOrd="0" presId="urn:microsoft.com/office/officeart/2008/layout/VerticalAccentList"/>
    <dgm:cxn modelId="{7BDB93FD-9B88-421F-8F17-517016D2B1D1}" type="presParOf" srcId="{C083E21E-0B8A-4369-9339-FEBF347D939E}" destId="{F806365D-D36B-4185-A067-A51E8E69D785}" srcOrd="0" destOrd="0" presId="urn:microsoft.com/office/officeart/2008/layout/VerticalAccentList"/>
    <dgm:cxn modelId="{0ED2D007-5225-4023-B199-0372CD2537BD}" type="presParOf" srcId="{C083E21E-0B8A-4369-9339-FEBF347D939E}" destId="{B4231958-2170-4BB4-B5CA-6116C2C5CE19}" srcOrd="1" destOrd="0" presId="urn:microsoft.com/office/officeart/2008/layout/VerticalAccentList"/>
    <dgm:cxn modelId="{29EAEDAD-B759-40CD-B02B-C64266031D7D}" type="presParOf" srcId="{C083E21E-0B8A-4369-9339-FEBF347D939E}" destId="{A93C59FB-DDD9-465E-BC8B-566425724260}" srcOrd="2" destOrd="0" presId="urn:microsoft.com/office/officeart/2008/layout/VerticalAccentList"/>
    <dgm:cxn modelId="{68B73174-4404-4EC8-8627-BDEBA6BC87BC}" type="presParOf" srcId="{C083E21E-0B8A-4369-9339-FEBF347D939E}" destId="{12F8C2CA-AB2C-481A-A598-4AFE391CD4B7}" srcOrd="3" destOrd="0" presId="urn:microsoft.com/office/officeart/2008/layout/VerticalAccentList"/>
    <dgm:cxn modelId="{78090530-5208-4923-9F25-56DA075E07D3}" type="presParOf" srcId="{C083E21E-0B8A-4369-9339-FEBF347D939E}" destId="{F1ACC012-AF98-46B7-9848-948F8E497754}" srcOrd="4" destOrd="0" presId="urn:microsoft.com/office/officeart/2008/layout/VerticalAccentList"/>
    <dgm:cxn modelId="{F666C6CF-43BE-41B9-8603-45211BD32241}" type="presParOf" srcId="{C083E21E-0B8A-4369-9339-FEBF347D939E}" destId="{1D16F89A-F98F-4915-8A05-CB1C9A1DFCE9}" srcOrd="5" destOrd="0" presId="urn:microsoft.com/office/officeart/2008/layout/VerticalAccentList"/>
    <dgm:cxn modelId="{DD4C1512-84D1-4043-A324-B2867613A24B}" type="presParOf" srcId="{C083E21E-0B8A-4369-9339-FEBF347D939E}" destId="{2423BF47-4A39-48AA-8750-DF1C5D79E381}" srcOrd="6" destOrd="0" presId="urn:microsoft.com/office/officeart/2008/layout/VerticalAccentList"/>
    <dgm:cxn modelId="{B401D101-9100-4254-A16D-FE7CA7CAAD7E}" type="presParOf" srcId="{C083E21E-0B8A-4369-9339-FEBF347D939E}" destId="{ADE56D7B-43F3-4DAC-9112-39717CA72953}" srcOrd="7" destOrd="0" presId="urn:microsoft.com/office/officeart/2008/layout/VerticalAccentList"/>
    <dgm:cxn modelId="{E1B60C19-5120-4BAC-A091-34A1480430E9}" type="presParOf" srcId="{93AF480A-1C3D-4827-B986-6A7B35871C73}" destId="{2048FB4A-47CA-4E32-A330-6FDEE3829127}" srcOrd="2" destOrd="0" presId="urn:microsoft.com/office/officeart/2008/layout/VerticalAccentList"/>
    <dgm:cxn modelId="{880E70B9-D01E-4FEF-B1DF-3A89D60E6C78}" type="presParOf" srcId="{93AF480A-1C3D-4827-B986-6A7B35871C73}" destId="{1121BFC2-37F0-48BA-B8C8-D1825CCC9B37}" srcOrd="3" destOrd="0" presId="urn:microsoft.com/office/officeart/2008/layout/VerticalAccentList"/>
    <dgm:cxn modelId="{1EE71AB9-B872-4E54-B630-6043F442D638}" type="presParOf" srcId="{1121BFC2-37F0-48BA-B8C8-D1825CCC9B37}" destId="{8D99698A-0C42-4CEF-BB84-7CE593085EC8}" srcOrd="0" destOrd="0" presId="urn:microsoft.com/office/officeart/2008/layout/VerticalAccentList"/>
    <dgm:cxn modelId="{4533C208-F737-4183-9F5E-F88E981D02C4}" type="presParOf" srcId="{93AF480A-1C3D-4827-B986-6A7B35871C73}" destId="{B845480A-F95A-4E01-B9FE-54A98FF5A75D}" srcOrd="4" destOrd="0" presId="urn:microsoft.com/office/officeart/2008/layout/VerticalAccentList"/>
    <dgm:cxn modelId="{A9C4AB9A-AB23-447F-8A84-6494DF885690}" type="presParOf" srcId="{B845480A-F95A-4E01-B9FE-54A98FF5A75D}" destId="{A6C37B6A-8297-41F7-8885-3EEEA377272F}" srcOrd="0" destOrd="0" presId="urn:microsoft.com/office/officeart/2008/layout/VerticalAccentList"/>
    <dgm:cxn modelId="{A855906E-E193-4ACB-B0A5-52D5B58A6B9C}" type="presParOf" srcId="{B845480A-F95A-4E01-B9FE-54A98FF5A75D}" destId="{13AA2EE8-B252-4B7C-9AAA-EC4BE1C488AA}" srcOrd="1" destOrd="0" presId="urn:microsoft.com/office/officeart/2008/layout/VerticalAccentList"/>
    <dgm:cxn modelId="{3F48287D-79E6-4D62-AF67-3ED8B69C9885}" type="presParOf" srcId="{B845480A-F95A-4E01-B9FE-54A98FF5A75D}" destId="{C7875AC8-E9FE-41EE-A559-78143B77D3F6}" srcOrd="2" destOrd="0" presId="urn:microsoft.com/office/officeart/2008/layout/VerticalAccentList"/>
    <dgm:cxn modelId="{2603BF16-4D37-4D98-8E3D-B0DCBB764275}" type="presParOf" srcId="{B845480A-F95A-4E01-B9FE-54A98FF5A75D}" destId="{6FCC564D-AE75-498F-B96F-F110B9E0676D}" srcOrd="3" destOrd="0" presId="urn:microsoft.com/office/officeart/2008/layout/VerticalAccentList"/>
    <dgm:cxn modelId="{8B1C4107-D75E-4638-ACD3-4E5122515E93}" type="presParOf" srcId="{B845480A-F95A-4E01-B9FE-54A98FF5A75D}" destId="{B3412490-B4BE-46E9-8B86-EC8E73AD656A}" srcOrd="4" destOrd="0" presId="urn:microsoft.com/office/officeart/2008/layout/VerticalAccentList"/>
    <dgm:cxn modelId="{8AA33804-F6D8-4B08-9A9E-576B870AED49}" type="presParOf" srcId="{B845480A-F95A-4E01-B9FE-54A98FF5A75D}" destId="{A8F0E6CB-E70A-420C-A5A1-BF47AE894136}" srcOrd="5" destOrd="0" presId="urn:microsoft.com/office/officeart/2008/layout/VerticalAccentList"/>
    <dgm:cxn modelId="{328AF0A9-BA2B-4468-8615-520038849DD6}" type="presParOf" srcId="{B845480A-F95A-4E01-B9FE-54A98FF5A75D}" destId="{9E3497A6-C3E7-466D-AE85-735D5D945600}" srcOrd="6" destOrd="0" presId="urn:microsoft.com/office/officeart/2008/layout/VerticalAccentList"/>
    <dgm:cxn modelId="{349D63E1-EE4C-46CA-896E-1BFE5FF1D49D}" type="presParOf" srcId="{B845480A-F95A-4E01-B9FE-54A98FF5A75D}" destId="{213CC402-6775-49BB-B7AB-916B60FEBB8B}" srcOrd="7" destOrd="0" presId="urn:microsoft.com/office/officeart/2008/layout/VerticalAccentList"/>
    <dgm:cxn modelId="{17886065-A3D6-47B3-9BD6-8EB2C33C568F}" type="presParOf" srcId="{93AF480A-1C3D-4827-B986-6A7B35871C73}" destId="{1B6CF856-0FA9-4FF5-B6A5-87BD9ACEC6D1}" srcOrd="5" destOrd="0" presId="urn:microsoft.com/office/officeart/2008/layout/VerticalAccentList"/>
    <dgm:cxn modelId="{80E70159-8CC5-4815-991E-B0510F820ED5}" type="presParOf" srcId="{93AF480A-1C3D-4827-B986-6A7B35871C73}" destId="{80D92541-73D6-44AF-A5F6-F47B30E0AA23}" srcOrd="6" destOrd="0" presId="urn:microsoft.com/office/officeart/2008/layout/VerticalAccentList"/>
    <dgm:cxn modelId="{D0A46924-DC10-4CB1-A101-60A498A0381B}" type="presParOf" srcId="{80D92541-73D6-44AF-A5F6-F47B30E0AA23}" destId="{96A39A77-F662-4D70-A5B9-1029B9A9A21B}" srcOrd="0" destOrd="0" presId="urn:microsoft.com/office/officeart/2008/layout/VerticalAccentList"/>
    <dgm:cxn modelId="{1A64D631-5FBE-46D5-A18B-14AA44DEE8FC}" type="presParOf" srcId="{93AF480A-1C3D-4827-B986-6A7B35871C73}" destId="{926B3662-CAE2-4345-B11E-9A01A78C16BD}" srcOrd="7" destOrd="0" presId="urn:microsoft.com/office/officeart/2008/layout/VerticalAccentList"/>
    <dgm:cxn modelId="{6ABDF0D1-B877-4723-885D-26A9A67D99AC}" type="presParOf" srcId="{926B3662-CAE2-4345-B11E-9A01A78C16BD}" destId="{C2A347D5-132E-430D-BEA8-CF6DB78D04A7}" srcOrd="0" destOrd="0" presId="urn:microsoft.com/office/officeart/2008/layout/VerticalAccentList"/>
    <dgm:cxn modelId="{5E4EB078-6A88-40B6-A7F4-3681B53CBE0D}" type="presParOf" srcId="{926B3662-CAE2-4345-B11E-9A01A78C16BD}" destId="{A5916CDE-4D9F-49DC-B60D-39B44A06EA50}" srcOrd="1" destOrd="0" presId="urn:microsoft.com/office/officeart/2008/layout/VerticalAccentList"/>
    <dgm:cxn modelId="{CBB6056D-5A4C-4248-9E6F-48FB79798A64}" type="presParOf" srcId="{926B3662-CAE2-4345-B11E-9A01A78C16BD}" destId="{68BA1856-C03D-4915-A53E-BFC910C3FC07}" srcOrd="2" destOrd="0" presId="urn:microsoft.com/office/officeart/2008/layout/VerticalAccentList"/>
    <dgm:cxn modelId="{9051F34D-A71C-42FB-BE7C-ED59DF9848EE}" type="presParOf" srcId="{926B3662-CAE2-4345-B11E-9A01A78C16BD}" destId="{B3B47F3A-8BC1-48A4-9E2F-05368F92DE64}" srcOrd="3" destOrd="0" presId="urn:microsoft.com/office/officeart/2008/layout/VerticalAccentList"/>
    <dgm:cxn modelId="{A90A2A9B-74EB-42E7-99C1-B4005A9FCD01}" type="presParOf" srcId="{926B3662-CAE2-4345-B11E-9A01A78C16BD}" destId="{A2E471EE-DEAB-41A3-9E65-2A5EACFC7D5F}" srcOrd="4" destOrd="0" presId="urn:microsoft.com/office/officeart/2008/layout/VerticalAccentList"/>
    <dgm:cxn modelId="{D06513A8-AA36-4D0D-B3A1-45363308495E}" type="presParOf" srcId="{926B3662-CAE2-4345-B11E-9A01A78C16BD}" destId="{E2412173-CBCD-4952-8ACD-62569480F829}" srcOrd="5" destOrd="0" presId="urn:microsoft.com/office/officeart/2008/layout/VerticalAccentList"/>
    <dgm:cxn modelId="{29B8C3F4-3188-4604-B248-08CF4DFFB96F}" type="presParOf" srcId="{926B3662-CAE2-4345-B11E-9A01A78C16BD}" destId="{A2B196EE-FDC5-43C9-8E15-93112EAE3572}" srcOrd="6" destOrd="0" presId="urn:microsoft.com/office/officeart/2008/layout/VerticalAccentList"/>
    <dgm:cxn modelId="{C1B8503D-8B9B-43B1-9E1A-ECADD0B6D18C}" type="presParOf" srcId="{926B3662-CAE2-4345-B11E-9A01A78C16BD}" destId="{361B094E-02F4-4196-8895-224445CC9885}" srcOrd="7" destOrd="0" presId="urn:microsoft.com/office/officeart/2008/layout/VerticalAccentList"/>
    <dgm:cxn modelId="{77CA746C-0CD8-45D2-A6AF-19BA4A5DD4E9}" type="presParOf" srcId="{93AF480A-1C3D-4827-B986-6A7B35871C73}" destId="{4F7022EE-F09B-4CA4-B8F4-9EE8B75038DD}" srcOrd="8" destOrd="0" presId="urn:microsoft.com/office/officeart/2008/layout/VerticalAccentList"/>
    <dgm:cxn modelId="{02870D8E-4B32-4FDF-9834-4811DFE1D33F}" type="presParOf" srcId="{93AF480A-1C3D-4827-B986-6A7B35871C73}" destId="{651283CB-E9DB-44AC-AFCA-26C9FFF6192D}" srcOrd="9" destOrd="0" presId="urn:microsoft.com/office/officeart/2008/layout/VerticalAccentList"/>
    <dgm:cxn modelId="{6100D7B2-8488-40A2-AE9B-97B657DB2F12}" type="presParOf" srcId="{651283CB-E9DB-44AC-AFCA-26C9FFF6192D}" destId="{87E925E4-542E-4EE9-988A-A272582BE8E2}" srcOrd="0" destOrd="0" presId="urn:microsoft.com/office/officeart/2008/layout/VerticalAccentList"/>
    <dgm:cxn modelId="{F91E49F9-049F-4EB1-8D60-BD31B40BD58F}" type="presParOf" srcId="{93AF480A-1C3D-4827-B986-6A7B35871C73}" destId="{9B1630A3-8491-4531-BE30-120BF5E63B97}" srcOrd="10" destOrd="0" presId="urn:microsoft.com/office/officeart/2008/layout/VerticalAccentList"/>
    <dgm:cxn modelId="{D89E9E33-F1EA-41C7-8EF8-0148EF23FD08}" type="presParOf" srcId="{9B1630A3-8491-4531-BE30-120BF5E63B97}" destId="{6F1A4831-170F-4C39-8FCA-68207A8EB408}" srcOrd="0" destOrd="0" presId="urn:microsoft.com/office/officeart/2008/layout/VerticalAccentList"/>
    <dgm:cxn modelId="{63EC9D8C-4EDF-42BB-85DD-CBA23C5D2813}" type="presParOf" srcId="{9B1630A3-8491-4531-BE30-120BF5E63B97}" destId="{968BE9DE-F25D-4153-AA70-EBDEAD8B2ACC}" srcOrd="1" destOrd="0" presId="urn:microsoft.com/office/officeart/2008/layout/VerticalAccentList"/>
    <dgm:cxn modelId="{77E41039-9217-433B-AB50-192C7B0A3DCF}" type="presParOf" srcId="{9B1630A3-8491-4531-BE30-120BF5E63B97}" destId="{35CDC4D8-6228-4B1A-BE2C-B395031D4169}" srcOrd="2" destOrd="0" presId="urn:microsoft.com/office/officeart/2008/layout/VerticalAccentList"/>
    <dgm:cxn modelId="{8F78095B-22D3-4292-A893-5AD6614E3157}" type="presParOf" srcId="{9B1630A3-8491-4531-BE30-120BF5E63B97}" destId="{302C7C23-573F-4310-879E-C5F7315C1C04}" srcOrd="3" destOrd="0" presId="urn:microsoft.com/office/officeart/2008/layout/VerticalAccentList"/>
    <dgm:cxn modelId="{2C330B8A-7C12-49FE-AFAD-B6E03535FD37}" type="presParOf" srcId="{9B1630A3-8491-4531-BE30-120BF5E63B97}" destId="{EC18A2E6-05D3-4CEE-B08C-1A579AF12281}" srcOrd="4" destOrd="0" presId="urn:microsoft.com/office/officeart/2008/layout/VerticalAccentList"/>
    <dgm:cxn modelId="{6C286B8B-272D-4D82-9CD7-5BF6AD43E06F}" type="presParOf" srcId="{9B1630A3-8491-4531-BE30-120BF5E63B97}" destId="{45B1BB2B-3D90-431D-AC9D-6D3E82A99D03}" srcOrd="5" destOrd="0" presId="urn:microsoft.com/office/officeart/2008/layout/VerticalAccentList"/>
    <dgm:cxn modelId="{0ECB30D8-5786-4C10-A841-0EC709C6D9FA}" type="presParOf" srcId="{9B1630A3-8491-4531-BE30-120BF5E63B97}" destId="{5C79075E-4D90-4545-9719-4514FF4F1031}" srcOrd="6" destOrd="0" presId="urn:microsoft.com/office/officeart/2008/layout/VerticalAccentList"/>
    <dgm:cxn modelId="{CE39CF9F-544E-4ED4-AA94-187E2EF41675}" type="presParOf" srcId="{9B1630A3-8491-4531-BE30-120BF5E63B97}" destId="{0B092A5C-016B-4A4D-80AF-79E1C1269F88}" srcOrd="7" destOrd="0" presId="urn:microsoft.com/office/officeart/2008/layout/VerticalAccentList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BC22117-BAFE-42AA-9E70-05FA59A76ECC}">
      <dsp:nvSpPr>
        <dsp:cNvPr id="0" name=""/>
        <dsp:cNvSpPr/>
      </dsp:nvSpPr>
      <dsp:spPr>
        <a:xfrm>
          <a:off x="513255" y="0"/>
          <a:ext cx="5816899" cy="3828238"/>
        </a:xfrm>
        <a:prstGeom prst="rightArrow">
          <a:avLst/>
        </a:prstGeom>
        <a:solidFill>
          <a:schemeClr val="accent6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9537C6EA-6491-4A22-BF61-31959367789D}">
      <dsp:nvSpPr>
        <dsp:cNvPr id="0" name=""/>
        <dsp:cNvSpPr/>
      </dsp:nvSpPr>
      <dsp:spPr>
        <a:xfrm>
          <a:off x="231900" y="1148471"/>
          <a:ext cx="2053023" cy="1531295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kern="1200" dirty="0"/>
            <a:t>Asignación total de 6.400 M€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kern="1200" dirty="0"/>
            <a:t>Gestión Directa y Gestión compartida con los EM</a:t>
          </a:r>
        </a:p>
      </dsp:txBody>
      <dsp:txXfrm>
        <a:off x="306652" y="1223223"/>
        <a:ext cx="1903519" cy="1381791"/>
      </dsp:txXfrm>
    </dsp:sp>
    <dsp:sp modelId="{5599D184-4240-49E6-ACBD-AF047E5F4708}">
      <dsp:nvSpPr>
        <dsp:cNvPr id="0" name=""/>
        <dsp:cNvSpPr/>
      </dsp:nvSpPr>
      <dsp:spPr>
        <a:xfrm>
          <a:off x="2395193" y="1148471"/>
          <a:ext cx="2053023" cy="1531295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kern="1200" dirty="0"/>
            <a:t>ESPAÑA es el EM con mayor asignación 20%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kern="1200" dirty="0"/>
            <a:t>1 161 M€</a:t>
          </a:r>
        </a:p>
      </dsp:txBody>
      <dsp:txXfrm>
        <a:off x="2469945" y="1223223"/>
        <a:ext cx="1903519" cy="1381791"/>
      </dsp:txXfrm>
    </dsp:sp>
    <dsp:sp modelId="{7B76A891-163F-4961-A7BB-B9D8C9EE9D6D}">
      <dsp:nvSpPr>
        <dsp:cNvPr id="0" name=""/>
        <dsp:cNvSpPr/>
      </dsp:nvSpPr>
      <dsp:spPr>
        <a:xfrm>
          <a:off x="4558486" y="1148471"/>
          <a:ext cx="2053023" cy="1531295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500" kern="1200" dirty="0"/>
            <a:t>Bajo nivel de ejecución:</a:t>
          </a:r>
        </a:p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500" kern="1200" dirty="0"/>
            <a:t>Menos 10% gastado </a:t>
          </a:r>
        </a:p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500" kern="1200" dirty="0"/>
            <a:t>2% certificado</a:t>
          </a:r>
        </a:p>
        <a:p>
          <a:pPr marL="0" lvl="0" indent="0" algn="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800" kern="1200" dirty="0"/>
            <a:t>31/12/2017</a:t>
          </a:r>
        </a:p>
      </dsp:txBody>
      <dsp:txXfrm>
        <a:off x="4633238" y="1223223"/>
        <a:ext cx="1903519" cy="138179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5187940-5303-4CF2-8496-CB26B651FD7F}">
      <dsp:nvSpPr>
        <dsp:cNvPr id="0" name=""/>
        <dsp:cNvSpPr/>
      </dsp:nvSpPr>
      <dsp:spPr>
        <a:xfrm>
          <a:off x="287564" y="202"/>
          <a:ext cx="3555821" cy="3232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b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300" b="1" kern="1200" dirty="0">
              <a:solidFill>
                <a:srgbClr val="000066"/>
              </a:solidFill>
            </a:rPr>
            <a:t>Prioridad 1</a:t>
          </a:r>
        </a:p>
      </dsp:txBody>
      <dsp:txXfrm>
        <a:off x="287564" y="202"/>
        <a:ext cx="3555821" cy="323256"/>
      </dsp:txXfrm>
    </dsp:sp>
    <dsp:sp modelId="{F806365D-D36B-4185-A067-A51E8E69D785}">
      <dsp:nvSpPr>
        <dsp:cNvPr id="0" name=""/>
        <dsp:cNvSpPr/>
      </dsp:nvSpPr>
      <dsp:spPr>
        <a:xfrm>
          <a:off x="287564" y="323458"/>
          <a:ext cx="832062" cy="658485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B4231958-2170-4BB4-B5CA-6116C2C5CE19}">
      <dsp:nvSpPr>
        <dsp:cNvPr id="0" name=""/>
        <dsp:cNvSpPr/>
      </dsp:nvSpPr>
      <dsp:spPr>
        <a:xfrm>
          <a:off x="787354" y="323458"/>
          <a:ext cx="832062" cy="658485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A93C59FB-DDD9-465E-BC8B-566425724260}">
      <dsp:nvSpPr>
        <dsp:cNvPr id="0" name=""/>
        <dsp:cNvSpPr/>
      </dsp:nvSpPr>
      <dsp:spPr>
        <a:xfrm>
          <a:off x="1287540" y="323458"/>
          <a:ext cx="832062" cy="658485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12F8C2CA-AB2C-481A-A598-4AFE391CD4B7}">
      <dsp:nvSpPr>
        <dsp:cNvPr id="0" name=""/>
        <dsp:cNvSpPr/>
      </dsp:nvSpPr>
      <dsp:spPr>
        <a:xfrm>
          <a:off x="1787330" y="323458"/>
          <a:ext cx="832062" cy="658485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F1ACC012-AF98-46B7-9848-948F8E497754}">
      <dsp:nvSpPr>
        <dsp:cNvPr id="0" name=""/>
        <dsp:cNvSpPr/>
      </dsp:nvSpPr>
      <dsp:spPr>
        <a:xfrm>
          <a:off x="2287516" y="323458"/>
          <a:ext cx="832062" cy="658485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1D16F89A-F98F-4915-8A05-CB1C9A1DFCE9}">
      <dsp:nvSpPr>
        <dsp:cNvPr id="0" name=""/>
        <dsp:cNvSpPr/>
      </dsp:nvSpPr>
      <dsp:spPr>
        <a:xfrm>
          <a:off x="2787306" y="323458"/>
          <a:ext cx="832062" cy="658485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2423BF47-4A39-48AA-8750-DF1C5D79E381}">
      <dsp:nvSpPr>
        <dsp:cNvPr id="0" name=""/>
        <dsp:cNvSpPr/>
      </dsp:nvSpPr>
      <dsp:spPr>
        <a:xfrm>
          <a:off x="3287492" y="323458"/>
          <a:ext cx="832062" cy="658485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ADE56D7B-43F3-4DAC-9112-39717CA72953}">
      <dsp:nvSpPr>
        <dsp:cNvPr id="0" name=""/>
        <dsp:cNvSpPr/>
      </dsp:nvSpPr>
      <dsp:spPr>
        <a:xfrm>
          <a:off x="287564" y="389307"/>
          <a:ext cx="3602047" cy="526788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300" b="1" kern="1200" dirty="0">
              <a:solidFill>
                <a:srgbClr val="000066"/>
              </a:solidFill>
            </a:rPr>
            <a:t>PESQUERÍAS SOSTENIBLES Y CONSERVACIÓN DE LOS RECURSOS BIOLÓGICOS MARINOS</a:t>
          </a:r>
        </a:p>
      </dsp:txBody>
      <dsp:txXfrm>
        <a:off x="287564" y="389307"/>
        <a:ext cx="3602047" cy="526788"/>
      </dsp:txXfrm>
    </dsp:sp>
    <dsp:sp modelId="{8D99698A-0C42-4CEF-BB84-7CE593085EC8}">
      <dsp:nvSpPr>
        <dsp:cNvPr id="0" name=""/>
        <dsp:cNvSpPr/>
      </dsp:nvSpPr>
      <dsp:spPr>
        <a:xfrm>
          <a:off x="287564" y="1056363"/>
          <a:ext cx="3555821" cy="3232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b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300" b="1" kern="1200" dirty="0">
              <a:solidFill>
                <a:srgbClr val="000066"/>
              </a:solidFill>
            </a:rPr>
            <a:t>Prioridad 2</a:t>
          </a:r>
        </a:p>
      </dsp:txBody>
      <dsp:txXfrm>
        <a:off x="287564" y="1056363"/>
        <a:ext cx="3555821" cy="323256"/>
      </dsp:txXfrm>
    </dsp:sp>
    <dsp:sp modelId="{A6C37B6A-8297-41F7-8885-3EEEA377272F}">
      <dsp:nvSpPr>
        <dsp:cNvPr id="0" name=""/>
        <dsp:cNvSpPr/>
      </dsp:nvSpPr>
      <dsp:spPr>
        <a:xfrm>
          <a:off x="287564" y="1379620"/>
          <a:ext cx="832062" cy="658485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13AA2EE8-B252-4B7C-9AAA-EC4BE1C488AA}">
      <dsp:nvSpPr>
        <dsp:cNvPr id="0" name=""/>
        <dsp:cNvSpPr/>
      </dsp:nvSpPr>
      <dsp:spPr>
        <a:xfrm>
          <a:off x="787354" y="1379620"/>
          <a:ext cx="832062" cy="658485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C7875AC8-E9FE-41EE-A559-78143B77D3F6}">
      <dsp:nvSpPr>
        <dsp:cNvPr id="0" name=""/>
        <dsp:cNvSpPr/>
      </dsp:nvSpPr>
      <dsp:spPr>
        <a:xfrm>
          <a:off x="1287540" y="1379620"/>
          <a:ext cx="832062" cy="658485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6FCC564D-AE75-498F-B96F-F110B9E0676D}">
      <dsp:nvSpPr>
        <dsp:cNvPr id="0" name=""/>
        <dsp:cNvSpPr/>
      </dsp:nvSpPr>
      <dsp:spPr>
        <a:xfrm>
          <a:off x="1787330" y="1379620"/>
          <a:ext cx="832062" cy="658485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B3412490-B4BE-46E9-8B86-EC8E73AD656A}">
      <dsp:nvSpPr>
        <dsp:cNvPr id="0" name=""/>
        <dsp:cNvSpPr/>
      </dsp:nvSpPr>
      <dsp:spPr>
        <a:xfrm>
          <a:off x="2287516" y="1379620"/>
          <a:ext cx="832062" cy="658485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A8F0E6CB-E70A-420C-A5A1-BF47AE894136}">
      <dsp:nvSpPr>
        <dsp:cNvPr id="0" name=""/>
        <dsp:cNvSpPr/>
      </dsp:nvSpPr>
      <dsp:spPr>
        <a:xfrm>
          <a:off x="2787306" y="1379620"/>
          <a:ext cx="832062" cy="658485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9E3497A6-C3E7-466D-AE85-735D5D945600}">
      <dsp:nvSpPr>
        <dsp:cNvPr id="0" name=""/>
        <dsp:cNvSpPr/>
      </dsp:nvSpPr>
      <dsp:spPr>
        <a:xfrm>
          <a:off x="3287492" y="1379620"/>
          <a:ext cx="832062" cy="658485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213CC402-6775-49BB-B7AB-916B60FEBB8B}">
      <dsp:nvSpPr>
        <dsp:cNvPr id="0" name=""/>
        <dsp:cNvSpPr/>
      </dsp:nvSpPr>
      <dsp:spPr>
        <a:xfrm>
          <a:off x="287564" y="1445468"/>
          <a:ext cx="3602047" cy="526788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300" b="1" kern="1200" dirty="0">
              <a:solidFill>
                <a:srgbClr val="000066"/>
              </a:solidFill>
            </a:rPr>
            <a:t>ACUICULTURA SOSTENIBLE Y MERCADOS</a:t>
          </a:r>
        </a:p>
      </dsp:txBody>
      <dsp:txXfrm>
        <a:off x="287564" y="1445468"/>
        <a:ext cx="3602047" cy="526788"/>
      </dsp:txXfrm>
    </dsp:sp>
    <dsp:sp modelId="{96A39A77-F662-4D70-A5B9-1029B9A9A21B}">
      <dsp:nvSpPr>
        <dsp:cNvPr id="0" name=""/>
        <dsp:cNvSpPr/>
      </dsp:nvSpPr>
      <dsp:spPr>
        <a:xfrm>
          <a:off x="287564" y="2112525"/>
          <a:ext cx="3555821" cy="3232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b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300" b="1" kern="1200" dirty="0">
              <a:solidFill>
                <a:srgbClr val="000066"/>
              </a:solidFill>
            </a:rPr>
            <a:t>Prioridad 3</a:t>
          </a:r>
        </a:p>
      </dsp:txBody>
      <dsp:txXfrm>
        <a:off x="287564" y="2112525"/>
        <a:ext cx="3555821" cy="323256"/>
      </dsp:txXfrm>
    </dsp:sp>
    <dsp:sp modelId="{C2A347D5-132E-430D-BEA8-CF6DB78D04A7}">
      <dsp:nvSpPr>
        <dsp:cNvPr id="0" name=""/>
        <dsp:cNvSpPr/>
      </dsp:nvSpPr>
      <dsp:spPr>
        <a:xfrm>
          <a:off x="287564" y="2435781"/>
          <a:ext cx="832062" cy="658485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A5916CDE-4D9F-49DC-B60D-39B44A06EA50}">
      <dsp:nvSpPr>
        <dsp:cNvPr id="0" name=""/>
        <dsp:cNvSpPr/>
      </dsp:nvSpPr>
      <dsp:spPr>
        <a:xfrm>
          <a:off x="787354" y="2435781"/>
          <a:ext cx="832062" cy="658485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68BA1856-C03D-4915-A53E-BFC910C3FC07}">
      <dsp:nvSpPr>
        <dsp:cNvPr id="0" name=""/>
        <dsp:cNvSpPr/>
      </dsp:nvSpPr>
      <dsp:spPr>
        <a:xfrm>
          <a:off x="1287540" y="2435781"/>
          <a:ext cx="832062" cy="658485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B3B47F3A-8BC1-48A4-9E2F-05368F92DE64}">
      <dsp:nvSpPr>
        <dsp:cNvPr id="0" name=""/>
        <dsp:cNvSpPr/>
      </dsp:nvSpPr>
      <dsp:spPr>
        <a:xfrm>
          <a:off x="1787330" y="2435781"/>
          <a:ext cx="832062" cy="658485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A2E471EE-DEAB-41A3-9E65-2A5EACFC7D5F}">
      <dsp:nvSpPr>
        <dsp:cNvPr id="0" name=""/>
        <dsp:cNvSpPr/>
      </dsp:nvSpPr>
      <dsp:spPr>
        <a:xfrm>
          <a:off x="2287516" y="2435781"/>
          <a:ext cx="832062" cy="658485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E2412173-CBCD-4952-8ACD-62569480F829}">
      <dsp:nvSpPr>
        <dsp:cNvPr id="0" name=""/>
        <dsp:cNvSpPr/>
      </dsp:nvSpPr>
      <dsp:spPr>
        <a:xfrm>
          <a:off x="2787306" y="2435781"/>
          <a:ext cx="832062" cy="658485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A2B196EE-FDC5-43C9-8E15-93112EAE3572}">
      <dsp:nvSpPr>
        <dsp:cNvPr id="0" name=""/>
        <dsp:cNvSpPr/>
      </dsp:nvSpPr>
      <dsp:spPr>
        <a:xfrm>
          <a:off x="3287492" y="2435781"/>
          <a:ext cx="832062" cy="658485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361B094E-02F4-4196-8895-224445CC9885}">
      <dsp:nvSpPr>
        <dsp:cNvPr id="0" name=""/>
        <dsp:cNvSpPr/>
      </dsp:nvSpPr>
      <dsp:spPr>
        <a:xfrm>
          <a:off x="287564" y="2501630"/>
          <a:ext cx="3602047" cy="526788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300" b="1" kern="1200" dirty="0">
              <a:solidFill>
                <a:srgbClr val="000066"/>
              </a:solidFill>
            </a:rPr>
            <a:t>ECONOMÍA AZUL SOSTENIBLE Y COMUNIDADES COSTERAS (DESARROLLO LOCAL PARTICIPATIVO)</a:t>
          </a:r>
        </a:p>
      </dsp:txBody>
      <dsp:txXfrm>
        <a:off x="287564" y="2501630"/>
        <a:ext cx="3602047" cy="526788"/>
      </dsp:txXfrm>
    </dsp:sp>
    <dsp:sp modelId="{87E925E4-542E-4EE9-988A-A272582BE8E2}">
      <dsp:nvSpPr>
        <dsp:cNvPr id="0" name=""/>
        <dsp:cNvSpPr/>
      </dsp:nvSpPr>
      <dsp:spPr>
        <a:xfrm>
          <a:off x="287564" y="3168686"/>
          <a:ext cx="3555821" cy="3232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b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300" b="1" kern="1200" dirty="0">
              <a:solidFill>
                <a:srgbClr val="000066"/>
              </a:solidFill>
            </a:rPr>
            <a:t>Prioridad 4</a:t>
          </a:r>
        </a:p>
      </dsp:txBody>
      <dsp:txXfrm>
        <a:off x="287564" y="3168686"/>
        <a:ext cx="3555821" cy="323256"/>
      </dsp:txXfrm>
    </dsp:sp>
    <dsp:sp modelId="{6F1A4831-170F-4C39-8FCA-68207A8EB408}">
      <dsp:nvSpPr>
        <dsp:cNvPr id="0" name=""/>
        <dsp:cNvSpPr/>
      </dsp:nvSpPr>
      <dsp:spPr>
        <a:xfrm>
          <a:off x="287564" y="3491943"/>
          <a:ext cx="832062" cy="658485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968BE9DE-F25D-4153-AA70-EBDEAD8B2ACC}">
      <dsp:nvSpPr>
        <dsp:cNvPr id="0" name=""/>
        <dsp:cNvSpPr/>
      </dsp:nvSpPr>
      <dsp:spPr>
        <a:xfrm>
          <a:off x="787354" y="3491943"/>
          <a:ext cx="832062" cy="658485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35CDC4D8-6228-4B1A-BE2C-B395031D4169}">
      <dsp:nvSpPr>
        <dsp:cNvPr id="0" name=""/>
        <dsp:cNvSpPr/>
      </dsp:nvSpPr>
      <dsp:spPr>
        <a:xfrm>
          <a:off x="1287540" y="3491943"/>
          <a:ext cx="832062" cy="658485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302C7C23-573F-4310-879E-C5F7315C1C04}">
      <dsp:nvSpPr>
        <dsp:cNvPr id="0" name=""/>
        <dsp:cNvSpPr/>
      </dsp:nvSpPr>
      <dsp:spPr>
        <a:xfrm>
          <a:off x="1787330" y="3491943"/>
          <a:ext cx="832062" cy="658485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EC18A2E6-05D3-4CEE-B08C-1A579AF12281}">
      <dsp:nvSpPr>
        <dsp:cNvPr id="0" name=""/>
        <dsp:cNvSpPr/>
      </dsp:nvSpPr>
      <dsp:spPr>
        <a:xfrm>
          <a:off x="2287516" y="3491943"/>
          <a:ext cx="832062" cy="658485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45B1BB2B-3D90-431D-AC9D-6D3E82A99D03}">
      <dsp:nvSpPr>
        <dsp:cNvPr id="0" name=""/>
        <dsp:cNvSpPr/>
      </dsp:nvSpPr>
      <dsp:spPr>
        <a:xfrm>
          <a:off x="2787306" y="3491943"/>
          <a:ext cx="832062" cy="658485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5C79075E-4D90-4545-9719-4514FF4F1031}">
      <dsp:nvSpPr>
        <dsp:cNvPr id="0" name=""/>
        <dsp:cNvSpPr/>
      </dsp:nvSpPr>
      <dsp:spPr>
        <a:xfrm>
          <a:off x="3287492" y="3491943"/>
          <a:ext cx="832062" cy="658485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0B092A5C-016B-4A4D-80AF-79E1C1269F88}">
      <dsp:nvSpPr>
        <dsp:cNvPr id="0" name=""/>
        <dsp:cNvSpPr/>
      </dsp:nvSpPr>
      <dsp:spPr>
        <a:xfrm>
          <a:off x="287564" y="3557791"/>
          <a:ext cx="3602047" cy="526788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300" b="1" kern="1200" dirty="0">
              <a:solidFill>
                <a:srgbClr val="000066"/>
              </a:solidFill>
            </a:rPr>
            <a:t>GOBERNANZA OCEÁNICA INTERNACIONAL Y OCÉANOS LIMPIOS Y SEGUROS</a:t>
          </a:r>
        </a:p>
      </dsp:txBody>
      <dsp:txXfrm>
        <a:off x="287564" y="3557791"/>
        <a:ext cx="3602047" cy="52678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AccentList">
  <dgm:title val=""/>
  <dgm:desc val=""/>
  <dgm:catLst>
    <dgm:cat type="list" pri="16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text" refType="primFontSz" refFor="des" refForName="childtext" op="gte"/>
      <dgm:constr type="w" for="ch" forName="composite" refType="w"/>
      <dgm:constr type="h" for="ch" forName="composite" refType="h"/>
      <dgm:constr type="w" for="ch" forName="parallelogramComposite" refType="w"/>
      <dgm:constr type="h" for="ch" forName="parallelogramComposite" refType="h"/>
      <dgm:constr type="w" for="ch" forName="parenttextcomposite" refType="w" fact="0.9"/>
      <dgm:constr type="h" for="ch" forName="parenttextcomposite" refType="h" fact="0.6"/>
      <dgm:constr type="h" for="ch" forName="sibTrans" refType="h" refFor="ch" refForName="composite" op="equ" fact="0.02"/>
      <dgm:constr type="h" for="ch" forName="sibTrans" op="equ"/>
    </dgm:constrLst>
    <dgm:forEach name="nodesForEach" axis="ch" ptType="node">
      <dgm:layoutNode name="parenttextcomposite">
        <dgm:alg type="composite">
          <dgm:param type="ar" val="11"/>
        </dgm:alg>
        <dgm:shape xmlns:r="http://schemas.openxmlformats.org/officeDocument/2006/relationships" r:blip="">
          <dgm:adjLst/>
        </dgm:shape>
        <dgm:constrLst>
          <dgm:constr type="h" for="ch" forName="parenttext" refType="h"/>
          <dgm:constr type="w" for="ch" forName="parenttext" refType="w"/>
        </dgm:constrLst>
        <dgm:layoutNode name="parenttext" styleLbl="revTx">
          <dgm:varLst>
            <dgm:chMax/>
            <dgm:chPref val="2"/>
            <dgm:bulletEnabled val="1"/>
          </dgm:varLst>
          <dgm:choose name="Name4">
            <dgm:if name="Name5" func="var" arg="dir" op="equ" val="norm">
              <dgm:alg type="tx">
                <dgm:param type="parTxLTRAlign" val="l"/>
                <dgm:param type="txAnchorVert" val="b"/>
              </dgm:alg>
            </dgm:if>
            <dgm:else name="Name6">
              <dgm:alg type="tx">
                <dgm:param type="parTxLTRAlign" val="r"/>
                <dgm:param type="txAnchorVert" val="b"/>
              </dgm:alg>
            </dgm:else>
          </dgm:choose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choose name="Name7">
        <dgm:if name="Name8" axis="ch" ptType="node" func="cnt" op="gte" val="1">
          <dgm:layoutNode name="composite">
            <dgm:alg type="composite">
              <dgm:param type="ar" val="6"/>
            </dgm:alg>
            <dgm:shape xmlns:r="http://schemas.openxmlformats.org/officeDocument/2006/relationships" r:blip="">
              <dgm:adjLst/>
            </dgm:shape>
            <dgm:choose name="Name9">
              <dgm:if name="Name10" func="var" arg="dir" op="equ" val="norm">
                <dgm:constrLst>
                  <dgm:constr type="l" for="ch" forName="chevron1" refType="w" fact="0.0301"/>
                  <dgm:constr type="t" for="ch" forName="chevron1" refType="h" fact="0"/>
                  <dgm:constr type="w" for="ch" forName="chevron1" refType="w" fact="0.2106"/>
                  <dgm:constr type="h" for="ch" forName="chevron1" refType="h"/>
                  <dgm:constr type="l" for="ch" forName="chevron2" refType="w" fact="0.1566"/>
                  <dgm:constr type="t" for="ch" forName="chevron2" refType="h" fact="0"/>
                  <dgm:constr type="w" for="ch" forName="chevron2" refType="w" fact="0.2106"/>
                  <dgm:constr type="h" for="ch" forName="chevron2" refType="h"/>
                  <dgm:constr type="l" for="ch" forName="chevron3" refType="w" fact="0.2832"/>
                  <dgm:constr type="t" for="ch" forName="chevron3" refType="h" fact="0"/>
                  <dgm:constr type="w" for="ch" forName="chevron3" refType="w" fact="0.2106"/>
                  <dgm:constr type="h" for="ch" forName="chevron3" refType="h"/>
                  <dgm:constr type="l" for="ch" forName="chevron4" refType="w" fact="0.4097"/>
                  <dgm:constr type="t" for="ch" forName="chevron4" refType="h" fact="0"/>
                  <dgm:constr type="w" for="ch" forName="chevron4" refType="w" fact="0.2106"/>
                  <dgm:constr type="h" for="ch" forName="chevron4" refType="h"/>
                  <dgm:constr type="l" for="ch" forName="chevron5" refType="w" fact="0.5363"/>
                  <dgm:constr type="t" for="ch" forName="chevron5" refType="h" fact="0"/>
                  <dgm:constr type="w" for="ch" forName="chevron5" refType="w" fact="0.2106"/>
                  <dgm:constr type="h" for="ch" forName="chevron5" refType="h"/>
                  <dgm:constr type="l" for="ch" forName="chevron6" refType="w" fact="0.6628"/>
                  <dgm:constr type="t" for="ch" forName="chevron6" refType="h" fact="0"/>
                  <dgm:constr type="w" for="ch" forName="chevron6" refType="w" fact="0.2106"/>
                  <dgm:constr type="h" for="ch" forName="chevron6" refType="h"/>
                  <dgm:constr type="l" for="ch" forName="chevron7" refType="w" fact="0.7894"/>
                  <dgm:constr type="t" for="ch" forName="chevron7" refType="h" fact="0"/>
                  <dgm:constr type="w" for="ch" forName="chevron7" refType="w" fact="0.2106"/>
                  <dgm:constr type="h" for="ch" forName="chevron7" refType="h"/>
                  <dgm:constr type="l" for="ch" forName="childtext" refType="w" fact="0.0301"/>
                  <dgm:constr type="t" for="ch" forName="childtext" refType="h" fact="0.1"/>
                  <dgm:constr type="w" for="ch" forName="childtext" refType="w" fact="0.9117"/>
                  <dgm:constr type="h" for="ch" forName="childtext" refType="h" fact="0.8"/>
                </dgm:constrLst>
              </dgm:if>
              <dgm:else name="Name11">
                <dgm:constrLst>
                  <dgm:constr type="l" for="ch" forName="chevron1" refType="w" fact="0.0301"/>
                  <dgm:constr type="t" for="ch" forName="chevron1" refType="h" fact="0"/>
                  <dgm:constr type="w" for="ch" forName="chevron1" refType="w" fact="0.2106"/>
                  <dgm:constr type="h" for="ch" forName="chevron1" refType="h"/>
                  <dgm:constr type="l" for="ch" forName="chevron2" refType="w" fact="0.1566"/>
                  <dgm:constr type="t" for="ch" forName="chevron2" refType="h" fact="0"/>
                  <dgm:constr type="w" for="ch" forName="chevron2" refType="w" fact="0.2106"/>
                  <dgm:constr type="h" for="ch" forName="chevron2" refType="h"/>
                  <dgm:constr type="l" for="ch" forName="chevron3" refType="w" fact="0.2832"/>
                  <dgm:constr type="t" for="ch" forName="chevron3" refType="h" fact="0"/>
                  <dgm:constr type="w" for="ch" forName="chevron3" refType="w" fact="0.2106"/>
                  <dgm:constr type="h" for="ch" forName="chevron3" refType="h"/>
                  <dgm:constr type="l" for="ch" forName="chevron4" refType="w" fact="0.4097"/>
                  <dgm:constr type="t" for="ch" forName="chevron4" refType="h" fact="0"/>
                  <dgm:constr type="w" for="ch" forName="chevron4" refType="w" fact="0.2106"/>
                  <dgm:constr type="h" for="ch" forName="chevron4" refType="h"/>
                  <dgm:constr type="l" for="ch" forName="chevron5" refType="w" fact="0.5363"/>
                  <dgm:constr type="t" for="ch" forName="chevron5" refType="h" fact="0"/>
                  <dgm:constr type="w" for="ch" forName="chevron5" refType="w" fact="0.2106"/>
                  <dgm:constr type="h" for="ch" forName="chevron5" refType="h"/>
                  <dgm:constr type="l" for="ch" forName="chevron6" refType="w" fact="0.6628"/>
                  <dgm:constr type="t" for="ch" forName="chevron6" refType="h" fact="0"/>
                  <dgm:constr type="w" for="ch" forName="chevron6" refType="w" fact="0.2106"/>
                  <dgm:constr type="h" for="ch" forName="chevron6" refType="h"/>
                  <dgm:constr type="l" for="ch" forName="chevron7" refType="w" fact="0.7894"/>
                  <dgm:constr type="t" for="ch" forName="chevron7" refType="h" fact="0"/>
                  <dgm:constr type="w" for="ch" forName="chevron7" refType="w" fact="0.2106"/>
                  <dgm:constr type="h" for="ch" forName="chevron7" refType="h"/>
                  <dgm:constr type="l" for="ch" forName="childtext" refType="w" fact="0.0883"/>
                  <dgm:constr type="t" for="ch" forName="childtext" refType="h" fact="0.1"/>
                  <dgm:constr type="w" for="ch" forName="childtext" refType="w" fact="0.9117"/>
                  <dgm:constr type="h" for="ch" forName="childtext" refType="h" fact="0.8"/>
                </dgm:constrLst>
              </dgm:else>
            </dgm:choose>
            <dgm:ruleLst/>
            <dgm:layoutNode name="chevron1" styleLbl="alignNode1">
              <dgm:alg type="sp"/>
              <dgm:choose name="Name12">
                <dgm:if name="Name13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14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2" styleLbl="alignNode1">
              <dgm:alg type="sp"/>
              <dgm:choose name="Name15">
                <dgm:if name="Name16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17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3" styleLbl="alignNode1">
              <dgm:alg type="sp"/>
              <dgm:choose name="Name18">
                <dgm:if name="Name19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0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4" styleLbl="alignNode1">
              <dgm:alg type="sp"/>
              <dgm:choose name="Name21">
                <dgm:if name="Name22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3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5" styleLbl="alignNode1">
              <dgm:alg type="sp"/>
              <dgm:choose name="Name24">
                <dgm:if name="Name25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6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6" styleLbl="alignNode1">
              <dgm:alg type="sp"/>
              <dgm:choose name="Name27">
                <dgm:if name="Name28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9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7" styleLbl="alignNode1">
              <dgm:alg type="sp"/>
              <dgm:choose name="Name30">
                <dgm:if name="Name31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32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ildtext" styleLbl="solidFgAcc1">
              <dgm:varLst>
                <dgm:chMax/>
                <dgm:chPref val="0"/>
                <dgm:bulletEnabled val="1"/>
              </dgm:varLst>
              <dgm:choose name="Name33">
                <dgm:if name="Name34" func="var" arg="dir" op="equ" val="norm">
                  <dgm:alg type="tx">
                    <dgm:param type="parTxLTRAlign" val="l"/>
                    <dgm:param type="txAnchorVertCh" val="t"/>
                  </dgm:alg>
                </dgm:if>
                <dgm:else name="Name35">
                  <dgm:alg type="tx">
                    <dgm:param type="parTxLTRAlign" val="r"/>
                    <dgm:param type="shpTxLTRAlignCh" val="r"/>
                    <dgm:param type="txAnchorVertCh" val="t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2"/>
                <dgm:constr type="rMarg" refType="primFontSz" fact="0.2"/>
                <dgm:constr type="tMarg" refType="primFontSz" fact="0.2"/>
                <dgm:constr type="bMarg" refType="primFontSz" fact="0.2"/>
              </dgm:constrLst>
              <dgm:ruleLst>
                <dgm:rule type="primFontSz" val="5" fact="NaN" max="NaN"/>
              </dgm:ruleLst>
            </dgm:layoutNode>
          </dgm:layoutNode>
        </dgm:if>
        <dgm:else name="Name36">
          <dgm:layoutNode name="parallelogramComposite">
            <dgm:alg type="composite">
              <dgm:param type="ar" val="50"/>
            </dgm:alg>
            <dgm:shape xmlns:r="http://schemas.openxmlformats.org/officeDocument/2006/relationships" r:blip="">
              <dgm:adjLst/>
            </dgm:shape>
            <dgm:constrLst>
              <dgm:constr type="l" for="ch" forName="parallelogram1" refType="w" fact="0"/>
              <dgm:constr type="t" for="ch" forName="parallelogram1" refType="h" fact="0"/>
              <dgm:constr type="w" for="ch" forName="parallelogram1" refType="w" fact="0.12"/>
              <dgm:constr type="h" for="ch" forName="parallelogram1" refType="h"/>
              <dgm:constr type="l" for="ch" forName="parallelogram2" refType="w" fact="0.127"/>
              <dgm:constr type="t" for="ch" forName="parallelogram2" refType="h" fact="0"/>
              <dgm:constr type="w" for="ch" forName="parallelogram2" refType="w" fact="0.12"/>
              <dgm:constr type="h" for="ch" forName="parallelogram2" refType="h"/>
              <dgm:constr type="l" for="ch" forName="parallelogram3" refType="w" fact="0.254"/>
              <dgm:constr type="t" for="ch" forName="parallelogram3" refType="h" fact="0"/>
              <dgm:constr type="w" for="ch" forName="parallelogram3" refType="w" fact="0.12"/>
              <dgm:constr type="h" for="ch" forName="parallelogram3" refType="h"/>
              <dgm:constr type="l" for="ch" forName="parallelogram4" refType="w" fact="0.381"/>
              <dgm:constr type="t" for="ch" forName="parallelogram4" refType="h" fact="0"/>
              <dgm:constr type="w" for="ch" forName="parallelogram4" refType="w" fact="0.12"/>
              <dgm:constr type="h" for="ch" forName="parallelogram4" refType="h"/>
              <dgm:constr type="l" for="ch" forName="parallelogram5" refType="w" fact="0.508"/>
              <dgm:constr type="t" for="ch" forName="parallelogram5" refType="h" fact="0"/>
              <dgm:constr type="w" for="ch" forName="parallelogram5" refType="w" fact="0.12"/>
              <dgm:constr type="h" for="ch" forName="parallelogram5" refType="h"/>
              <dgm:constr type="l" for="ch" forName="parallelogram6" refType="w" fact="0.635"/>
              <dgm:constr type="t" for="ch" forName="parallelogram6" refType="h" fact="0"/>
              <dgm:constr type="w" for="ch" forName="parallelogram6" refType="w" fact="0.12"/>
              <dgm:constr type="h" for="ch" forName="parallelogram6" refType="h"/>
              <dgm:constr type="l" for="ch" forName="parallelogram7" refType="w" fact="0.762"/>
              <dgm:constr type="t" for="ch" forName="parallelogram7" refType="h" fact="0"/>
              <dgm:constr type="w" for="ch" forName="parallelogram7" refType="w" fact="0.12"/>
              <dgm:constr type="h" for="ch" forName="parallelogram7" refType="h"/>
            </dgm:constrLst>
            <dgm:ruleLst/>
            <dgm:layoutNode name="parallelogram1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2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3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4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5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6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7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</dgm:layoutNode>
        </dgm:else>
      </dgm:choos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00C870-3BA2-41CC-A58A-0E34802F9FE7}" type="datetimeFigureOut">
              <a:rPr lang="en-GB" smtClean="0"/>
              <a:t>23/11/2018</a:t>
            </a:fld>
            <a:endParaRPr lang="en-GB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E9825D-9B9F-46C3-8EBC-4B5F0EAECE08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17301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DA01C6-F3FD-45C7-AB2C-D86428732106}" type="datetime1">
              <a:rPr lang="en-US" smtClean="0"/>
              <a:t>11/23/2018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71040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905EE9-DBCC-43CE-884B-E74A096CB224}" type="datetime1">
              <a:rPr lang="en-US" smtClean="0"/>
              <a:t>11/23/2018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88756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9F07E7-97E3-41FE-B194-6A9E86811C06}" type="datetime1">
              <a:rPr lang="en-US" smtClean="0"/>
              <a:t>11/23/2018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72987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B9947F-5B7E-404B-BFC0-969D5938767A}" type="datetime1">
              <a:rPr lang="en-US" smtClean="0"/>
              <a:t>11/23/2018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70163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8B54A-29B7-42BE-BDA9-009965B339DC}" type="datetime1">
              <a:rPr lang="en-US" smtClean="0"/>
              <a:t>11/23/2018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12324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BF245E-D485-4F73-9A7F-23FE8E4CE1A9}" type="datetime1">
              <a:rPr lang="en-US" smtClean="0"/>
              <a:t>11/23/2018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45205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22FA2-823C-4BFB-AAEA-F8748B1DBC87}" type="datetime1">
              <a:rPr lang="en-US" smtClean="0"/>
              <a:t>11/23/2018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0800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697527-7C17-45A8-B667-3624B891C20E}" type="datetime1">
              <a:rPr lang="en-US" smtClean="0"/>
              <a:t>11/23/2018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9455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E7C73-14AE-4D39-8E01-2649925A4F85}" type="datetime1">
              <a:rPr lang="en-US" smtClean="0"/>
              <a:t>11/23/2018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01012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63182A-9564-4E95-A730-FF3298A67A92}" type="datetime1">
              <a:rPr lang="en-US" smtClean="0"/>
              <a:t>11/23/2018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9068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2E2201-837C-47B8-9262-E56C38DADB57}" type="datetime1">
              <a:rPr lang="en-US" smtClean="0"/>
              <a:t>11/23/2018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75788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6A40F8-C01E-4DEB-A814-A4CE576B559E}" type="datetime1">
              <a:rPr lang="en-US" smtClean="0"/>
              <a:t>11/23/2018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19525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7" r:id="rId1"/>
    <p:sldLayoutId id="2147483878" r:id="rId2"/>
    <p:sldLayoutId id="2147483879" r:id="rId3"/>
    <p:sldLayoutId id="2147483880" r:id="rId4"/>
    <p:sldLayoutId id="2147483881" r:id="rId5"/>
    <p:sldLayoutId id="2147483882" r:id="rId6"/>
    <p:sldLayoutId id="2147483883" r:id="rId7"/>
    <p:sldLayoutId id="2147483884" r:id="rId8"/>
    <p:sldLayoutId id="2147483885" r:id="rId9"/>
    <p:sldLayoutId id="2147483886" r:id="rId10"/>
    <p:sldLayoutId id="2147483887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17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image" Target="../media/image4.jpeg"/><Relationship Id="rId7" Type="http://schemas.openxmlformats.org/officeDocument/2006/relationships/diagramLayout" Target="../diagrams/layout1.xml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1.xml"/><Relationship Id="rId11" Type="http://schemas.openxmlformats.org/officeDocument/2006/relationships/image" Target="../media/image8.png"/><Relationship Id="rId5" Type="http://schemas.openxmlformats.org/officeDocument/2006/relationships/image" Target="../media/image6.png"/><Relationship Id="rId10" Type="http://schemas.microsoft.com/office/2007/relationships/diagramDrawing" Target="../diagrams/drawing1.xml"/><Relationship Id="rId4" Type="http://schemas.openxmlformats.org/officeDocument/2006/relationships/image" Target="../media/image5.png"/><Relationship Id="rId9" Type="http://schemas.openxmlformats.org/officeDocument/2006/relationships/diagramColors" Target="../diagrams/colors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image" Target="../media/image4.jpeg"/><Relationship Id="rId7" Type="http://schemas.openxmlformats.org/officeDocument/2006/relationships/diagramData" Target="../diagrams/data2.xml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microsoft.com/office/2007/relationships/diagramDrawing" Target="../diagrams/drawing2.xml"/><Relationship Id="rId5" Type="http://schemas.openxmlformats.org/officeDocument/2006/relationships/image" Target="../media/image6.png"/><Relationship Id="rId10" Type="http://schemas.openxmlformats.org/officeDocument/2006/relationships/diagramColors" Target="../diagrams/colors2.xml"/><Relationship Id="rId4" Type="http://schemas.openxmlformats.org/officeDocument/2006/relationships/image" Target="../media/image5.png"/><Relationship Id="rId9" Type="http://schemas.openxmlformats.org/officeDocument/2006/relationships/diagramQuickStyle" Target="../diagrams/quickStyl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emf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A5E226DD-05BA-4FD0-8200-5290EEB38B3A}"/>
              </a:ext>
            </a:extLst>
          </p:cNvPr>
          <p:cNvSpPr txBox="1"/>
          <p:nvPr/>
        </p:nvSpPr>
        <p:spPr>
          <a:xfrm>
            <a:off x="5642913" y="4923079"/>
            <a:ext cx="2958836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" sz="1400" b="1" dirty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r>
              <a:rPr lang="es-ES" sz="2000" b="1" dirty="0">
                <a:solidFill>
                  <a:srgbClr val="000066"/>
                </a:solidFill>
              </a:rPr>
              <a:t>Javier Garat Pérez</a:t>
            </a:r>
          </a:p>
          <a:p>
            <a:pPr algn="ctr"/>
            <a:r>
              <a:rPr lang="es-ES" sz="1400" dirty="0">
                <a:solidFill>
                  <a:srgbClr val="000066"/>
                </a:solidFill>
              </a:rPr>
              <a:t>Secretario General de </a:t>
            </a:r>
            <a:r>
              <a:rPr lang="es-ES" sz="1400" b="1" dirty="0">
                <a:solidFill>
                  <a:srgbClr val="00B050"/>
                </a:solidFill>
              </a:rPr>
              <a:t>CE</a:t>
            </a:r>
            <a:r>
              <a:rPr lang="es-ES" sz="1400" b="1" dirty="0">
                <a:solidFill>
                  <a:srgbClr val="002060"/>
                </a:solidFill>
              </a:rPr>
              <a:t>PESCA</a:t>
            </a:r>
          </a:p>
          <a:p>
            <a:pPr algn="ctr"/>
            <a:r>
              <a:rPr lang="es-ES" sz="1400" dirty="0">
                <a:solidFill>
                  <a:srgbClr val="000066"/>
                </a:solidFill>
              </a:rPr>
              <a:t>(Confederación Española de Pesca)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A30C1451-1BB1-434B-8E84-774BBBD690DF}"/>
              </a:ext>
            </a:extLst>
          </p:cNvPr>
          <p:cNvSpPr txBox="1"/>
          <p:nvPr/>
        </p:nvSpPr>
        <p:spPr>
          <a:xfrm>
            <a:off x="4490165" y="4287436"/>
            <a:ext cx="52024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b="1" dirty="0">
                <a:solidFill>
                  <a:srgbClr val="000066"/>
                </a:solidFill>
              </a:rPr>
              <a:t>JORNADAS TÉCNICAS DE DIFUSIÓN DEL SECTOR PESQUERO</a:t>
            </a:r>
          </a:p>
          <a:p>
            <a:pPr algn="ctr"/>
            <a:r>
              <a:rPr lang="es-ES" sz="1400" dirty="0">
                <a:solidFill>
                  <a:srgbClr val="000066"/>
                </a:solidFill>
              </a:rPr>
              <a:t>Celeiro, 23 y 24 de noviembre de 2018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EE58C7E1-3CB3-4C0C-ADD0-66410BE492B3}"/>
              </a:ext>
            </a:extLst>
          </p:cNvPr>
          <p:cNvSpPr txBox="1"/>
          <p:nvPr/>
        </p:nvSpPr>
        <p:spPr>
          <a:xfrm>
            <a:off x="3847739" y="2152672"/>
            <a:ext cx="6713134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500" b="1" dirty="0">
                <a:solidFill>
                  <a:srgbClr val="000066"/>
                </a:solidFill>
              </a:rPr>
              <a:t>El futuro Fondo Europeo y Marítimo de la Pesca y el Programa Marco I+D+i 2021-2027</a:t>
            </a:r>
          </a:p>
        </p:txBody>
      </p:sp>
      <p:sp>
        <p:nvSpPr>
          <p:cNvPr id="12" name="CuadroTexto 18">
            <a:extLst>
              <a:ext uri="{FF2B5EF4-FFF2-40B4-BE49-F238E27FC236}">
                <a16:creationId xmlns:a16="http://schemas.microsoft.com/office/drawing/2014/main" id="{448E4C87-918E-47CC-8A31-7846F9914F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71440" y="6268722"/>
            <a:ext cx="406573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s-ES" altLang="es-ES" sz="1200" dirty="0">
                <a:solidFill>
                  <a:srgbClr val="002060"/>
                </a:solidFill>
              </a:rPr>
              <a:t>  @CEPESCA     www.cepesca.es              CEPESCA</a:t>
            </a:r>
          </a:p>
        </p:txBody>
      </p:sp>
      <p:pic>
        <p:nvPicPr>
          <p:cNvPr id="13" name="Imagen 16">
            <a:extLst>
              <a:ext uri="{FF2B5EF4-FFF2-40B4-BE49-F238E27FC236}">
                <a16:creationId xmlns:a16="http://schemas.microsoft.com/office/drawing/2014/main" id="{CC8EECF8-F4AF-4D25-B6E4-92B7035764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1633" y="6263621"/>
            <a:ext cx="279797" cy="2797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Imagen 17">
            <a:extLst>
              <a:ext uri="{FF2B5EF4-FFF2-40B4-BE49-F238E27FC236}">
                <a16:creationId xmlns:a16="http://schemas.microsoft.com/office/drawing/2014/main" id="{793747B6-3C32-4F64-B4E2-1CCF21FCAC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8325" y="6241000"/>
            <a:ext cx="326231" cy="325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5" descr="ROLLUP_baja (5)">
            <a:extLst>
              <a:ext uri="{FF2B5EF4-FFF2-40B4-BE49-F238E27FC236}">
                <a16:creationId xmlns:a16="http://schemas.microsoft.com/office/drawing/2014/main" id="{B5711314-0C58-4AD4-BE2A-A3AB2F8637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47892" y="2860"/>
            <a:ext cx="2411760" cy="685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9" name="Grupo 8">
            <a:extLst>
              <a:ext uri="{FF2B5EF4-FFF2-40B4-BE49-F238E27FC236}">
                <a16:creationId xmlns:a16="http://schemas.microsoft.com/office/drawing/2014/main" id="{F28E6850-637E-4A31-A1DE-BDC3EB861BBA}"/>
              </a:ext>
            </a:extLst>
          </p:cNvPr>
          <p:cNvGrpSpPr/>
          <p:nvPr/>
        </p:nvGrpSpPr>
        <p:grpSpPr>
          <a:xfrm>
            <a:off x="2570509" y="57982"/>
            <a:ext cx="7882180" cy="777505"/>
            <a:chOff x="2570509" y="57982"/>
            <a:chExt cx="7882180" cy="777505"/>
          </a:xfrm>
        </p:grpSpPr>
        <p:pic>
          <p:nvPicPr>
            <p:cNvPr id="2" name="Imagen 49" descr="Puerto Celeiro - copia">
              <a:extLst>
                <a:ext uri="{FF2B5EF4-FFF2-40B4-BE49-F238E27FC236}">
                  <a16:creationId xmlns:a16="http://schemas.microsoft.com/office/drawing/2014/main" id="{6C21C56F-1C1A-4EB7-B45E-CAD3E5A3687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06393" y="90007"/>
              <a:ext cx="772528" cy="6794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7" name="Imagen 50" descr="FEMP">
              <a:extLst>
                <a:ext uri="{FF2B5EF4-FFF2-40B4-BE49-F238E27FC236}">
                  <a16:creationId xmlns:a16="http://schemas.microsoft.com/office/drawing/2014/main" id="{1564086B-C604-4069-898F-AA518BAD468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71069" y="57982"/>
              <a:ext cx="2981620" cy="7391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CuadroTexto 2">
              <a:extLst>
                <a:ext uri="{FF2B5EF4-FFF2-40B4-BE49-F238E27FC236}">
                  <a16:creationId xmlns:a16="http://schemas.microsoft.com/office/drawing/2014/main" id="{E71F8532-E4B7-44FB-83DB-4E96C2041E18}"/>
                </a:ext>
              </a:extLst>
            </p:cNvPr>
            <p:cNvSpPr txBox="1"/>
            <p:nvPr/>
          </p:nvSpPr>
          <p:spPr>
            <a:xfrm>
              <a:off x="6477714" y="466155"/>
              <a:ext cx="97604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b="1" i="1" dirty="0">
                  <a:solidFill>
                    <a:schemeClr val="accent1">
                      <a:lumMod val="50000"/>
                    </a:schemeClr>
                  </a:solidFill>
                </a:rPr>
                <a:t>OPP-77</a:t>
              </a:r>
              <a:endParaRPr lang="es-ES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  <p:pic>
          <p:nvPicPr>
            <p:cNvPr id="8" name="Imagen 7">
              <a:extLst>
                <a:ext uri="{FF2B5EF4-FFF2-40B4-BE49-F238E27FC236}">
                  <a16:creationId xmlns:a16="http://schemas.microsoft.com/office/drawing/2014/main" id="{8602649A-8802-4B4E-BEC4-AD4101A8129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570509" y="57982"/>
              <a:ext cx="2976504" cy="739176"/>
            </a:xfrm>
            <a:prstGeom prst="rect">
              <a:avLst/>
            </a:prstGeom>
          </p:spPr>
        </p:pic>
      </p:grpSp>
      <p:sp>
        <p:nvSpPr>
          <p:cNvPr id="15" name="CuadroTexto 14">
            <a:extLst>
              <a:ext uri="{FF2B5EF4-FFF2-40B4-BE49-F238E27FC236}">
                <a16:creationId xmlns:a16="http://schemas.microsoft.com/office/drawing/2014/main" id="{03DF4247-76AE-4CD5-BB0B-2617008D6C28}"/>
              </a:ext>
            </a:extLst>
          </p:cNvPr>
          <p:cNvSpPr txBox="1"/>
          <p:nvPr/>
        </p:nvSpPr>
        <p:spPr>
          <a:xfrm>
            <a:off x="2800588" y="1512289"/>
            <a:ext cx="88074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>
                <a:solidFill>
                  <a:schemeClr val="bg2">
                    <a:lumMod val="75000"/>
                  </a:schemeClr>
                </a:solidFill>
              </a:rPr>
              <a:t>APOSTANDO POR EL FUTURO DE LA PESCA</a:t>
            </a:r>
            <a:endParaRPr lang="es-ES" sz="2000" dirty="0">
              <a:solidFill>
                <a:srgbClr val="00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16241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CuadroTexto 22">
            <a:extLst>
              <a:ext uri="{FF2B5EF4-FFF2-40B4-BE49-F238E27FC236}">
                <a16:creationId xmlns:a16="http://schemas.microsoft.com/office/drawing/2014/main" id="{21CB64DA-60D8-4F39-9B78-BE011EC64288}"/>
              </a:ext>
            </a:extLst>
          </p:cNvPr>
          <p:cNvSpPr txBox="1"/>
          <p:nvPr/>
        </p:nvSpPr>
        <p:spPr>
          <a:xfrm>
            <a:off x="142643" y="205038"/>
            <a:ext cx="534264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000" b="1" dirty="0">
                <a:solidFill>
                  <a:srgbClr val="000066"/>
                </a:solidFill>
              </a:rPr>
              <a:t>El futuro FEMP 2021-2027</a:t>
            </a:r>
          </a:p>
        </p:txBody>
      </p:sp>
      <p:sp>
        <p:nvSpPr>
          <p:cNvPr id="24" name="Marcador de número de diapositiva 23">
            <a:extLst>
              <a:ext uri="{FF2B5EF4-FFF2-40B4-BE49-F238E27FC236}">
                <a16:creationId xmlns:a16="http://schemas.microsoft.com/office/drawing/2014/main" id="{210413FD-EEE3-4D94-A42B-839FA93DDB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D8363-3E25-49A3-B5A5-60FFD1562C26}" type="slidenum">
              <a:rPr lang="es-ES" smtClean="0"/>
              <a:t>10</a:t>
            </a:fld>
            <a:endParaRPr lang="es-ES"/>
          </a:p>
        </p:txBody>
      </p:sp>
      <p:pic>
        <p:nvPicPr>
          <p:cNvPr id="11" name="Imagen 10" descr="Imagen que contiene imágenes prediseñadas&#10;&#10;Descripción generada con confianza muy alta">
            <a:extLst>
              <a:ext uri="{FF2B5EF4-FFF2-40B4-BE49-F238E27FC236}">
                <a16:creationId xmlns:a16="http://schemas.microsoft.com/office/drawing/2014/main" id="{93E17B84-AB21-44DF-B71D-84DA1F259F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5582" y="6266908"/>
            <a:ext cx="1576811" cy="530915"/>
          </a:xfrm>
          <a:prstGeom prst="rect">
            <a:avLst/>
          </a:prstGeom>
        </p:spPr>
      </p:pic>
      <p:grpSp>
        <p:nvGrpSpPr>
          <p:cNvPr id="12" name="Grupo 11">
            <a:extLst>
              <a:ext uri="{FF2B5EF4-FFF2-40B4-BE49-F238E27FC236}">
                <a16:creationId xmlns:a16="http://schemas.microsoft.com/office/drawing/2014/main" id="{5DD035B6-80F5-4E3F-A2D2-3920A412CE8D}"/>
              </a:ext>
            </a:extLst>
          </p:cNvPr>
          <p:cNvGrpSpPr/>
          <p:nvPr/>
        </p:nvGrpSpPr>
        <p:grpSpPr>
          <a:xfrm>
            <a:off x="194387" y="6258196"/>
            <a:ext cx="5290905" cy="525839"/>
            <a:chOff x="2570509" y="57982"/>
            <a:chExt cx="7882180" cy="739176"/>
          </a:xfrm>
        </p:grpSpPr>
        <p:pic>
          <p:nvPicPr>
            <p:cNvPr id="13" name="Imagen 49" descr="Puerto Celeiro - copia">
              <a:extLst>
                <a:ext uri="{FF2B5EF4-FFF2-40B4-BE49-F238E27FC236}">
                  <a16:creationId xmlns:a16="http://schemas.microsoft.com/office/drawing/2014/main" id="{81C82A20-7B37-43B5-B056-88197F19E38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06393" y="90007"/>
              <a:ext cx="772528" cy="6794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Imagen 50" descr="FEMP">
              <a:extLst>
                <a:ext uri="{FF2B5EF4-FFF2-40B4-BE49-F238E27FC236}">
                  <a16:creationId xmlns:a16="http://schemas.microsoft.com/office/drawing/2014/main" id="{97E92771-A242-4770-9444-FE9A0D37F00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71069" y="57982"/>
              <a:ext cx="2981620" cy="7391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CuadroTexto 14">
              <a:extLst>
                <a:ext uri="{FF2B5EF4-FFF2-40B4-BE49-F238E27FC236}">
                  <a16:creationId xmlns:a16="http://schemas.microsoft.com/office/drawing/2014/main" id="{2A25ABBE-E911-4699-93C9-6255CB7A9527}"/>
                </a:ext>
              </a:extLst>
            </p:cNvPr>
            <p:cNvSpPr txBox="1"/>
            <p:nvPr/>
          </p:nvSpPr>
          <p:spPr>
            <a:xfrm>
              <a:off x="6386438" y="400923"/>
              <a:ext cx="1190511" cy="3685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500" b="1" i="1" dirty="0">
                  <a:solidFill>
                    <a:schemeClr val="accent1">
                      <a:lumMod val="50000"/>
                    </a:schemeClr>
                  </a:solidFill>
                </a:rPr>
                <a:t>OPP-77</a:t>
              </a:r>
              <a:endParaRPr lang="es-ES" sz="1500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  <p:pic>
          <p:nvPicPr>
            <p:cNvPr id="16" name="Imagen 15">
              <a:extLst>
                <a:ext uri="{FF2B5EF4-FFF2-40B4-BE49-F238E27FC236}">
                  <a16:creationId xmlns:a16="http://schemas.microsoft.com/office/drawing/2014/main" id="{36A1937D-61B0-4796-9D20-0BA993EE19B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570509" y="57982"/>
              <a:ext cx="2976504" cy="739176"/>
            </a:xfrm>
            <a:prstGeom prst="rect">
              <a:avLst/>
            </a:prstGeom>
          </p:spPr>
        </p:pic>
      </p:grpSp>
      <p:graphicFrame>
        <p:nvGraphicFramePr>
          <p:cNvPr id="18" name="Table 6">
            <a:extLst>
              <a:ext uri="{FF2B5EF4-FFF2-40B4-BE49-F238E27FC236}">
                <a16:creationId xmlns:a16="http://schemas.microsoft.com/office/drawing/2014/main" id="{3FFEC45B-3DAA-4930-8242-950FA7B4413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5129419"/>
              </p:ext>
            </p:extLst>
          </p:nvPr>
        </p:nvGraphicFramePr>
        <p:xfrm>
          <a:off x="1471521" y="816884"/>
          <a:ext cx="8440850" cy="5315675"/>
        </p:xfrm>
        <a:graphic>
          <a:graphicData uri="http://schemas.openxmlformats.org/drawingml/2006/table">
            <a:tbl>
              <a:tblPr firstRow="1" firstCol="1" bandRow="1"/>
              <a:tblGrid>
                <a:gridCol w="990956">
                  <a:extLst>
                    <a:ext uri="{9D8B030D-6E8A-4147-A177-3AD203B41FA5}">
                      <a16:colId xmlns:a16="http://schemas.microsoft.com/office/drawing/2014/main" val="1520450167"/>
                    </a:ext>
                  </a:extLst>
                </a:gridCol>
                <a:gridCol w="6239476">
                  <a:extLst>
                    <a:ext uri="{9D8B030D-6E8A-4147-A177-3AD203B41FA5}">
                      <a16:colId xmlns:a16="http://schemas.microsoft.com/office/drawing/2014/main" val="2782680544"/>
                    </a:ext>
                  </a:extLst>
                </a:gridCol>
                <a:gridCol w="1210418">
                  <a:extLst>
                    <a:ext uri="{9D8B030D-6E8A-4147-A177-3AD203B41FA5}">
                      <a16:colId xmlns:a16="http://schemas.microsoft.com/office/drawing/2014/main" val="529801009"/>
                    </a:ext>
                  </a:extLst>
                </a:gridCol>
              </a:tblGrid>
              <a:tr h="63894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GB" sz="1400" dirty="0"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solidFill>
                            <a:schemeClr val="bg1"/>
                          </a:solidFill>
                          <a:effectLst/>
                        </a:rPr>
                        <a:t>PRIORITY</a:t>
                      </a:r>
                      <a:endParaRPr lang="en-GB" sz="12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406" marR="64406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E419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GB" sz="1200" dirty="0"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solidFill>
                            <a:schemeClr val="bg1"/>
                          </a:solidFill>
                          <a:effectLst/>
                        </a:rPr>
                        <a:t>AREA OF SUPPORT</a:t>
                      </a:r>
                      <a:endParaRPr lang="en-GB" sz="12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406" marR="64406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E419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solidFill>
                            <a:schemeClr val="bg1"/>
                          </a:solidFill>
                          <a:effectLst/>
                        </a:rPr>
                        <a:t>MAXIMUM CO-FINANCING RATE</a:t>
                      </a:r>
                      <a:endParaRPr lang="en-GB" sz="12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406" marR="64406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E419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2846119"/>
                  </a:ext>
                </a:extLst>
              </a:tr>
              <a:tr h="42596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50" b="0" dirty="0">
                          <a:solidFill>
                            <a:srgbClr val="333333"/>
                          </a:solidFill>
                          <a:effectLst/>
                        </a:rPr>
                        <a:t>1</a:t>
                      </a:r>
                      <a:endParaRPr lang="en-GB" sz="1150" b="0" dirty="0">
                        <a:solidFill>
                          <a:srgbClr val="333333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406" marR="64406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E4194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50" dirty="0">
                          <a:solidFill>
                            <a:srgbClr val="333333"/>
                          </a:solidFill>
                          <a:effectLst/>
                        </a:rPr>
                        <a:t>Article 14(1): Achievement of the environmental, economic, social and employment objectives of the CFP</a:t>
                      </a:r>
                      <a:endParaRPr lang="en-GB" sz="1150" dirty="0">
                        <a:solidFill>
                          <a:srgbClr val="333333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406" marR="64406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E4194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50">
                          <a:solidFill>
                            <a:srgbClr val="333333"/>
                          </a:solidFill>
                          <a:effectLst/>
                        </a:rPr>
                        <a:t>75%</a:t>
                      </a:r>
                      <a:endParaRPr lang="en-GB" sz="1150">
                        <a:solidFill>
                          <a:srgbClr val="333333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406" marR="64406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E4194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51583745"/>
                  </a:ext>
                </a:extLst>
              </a:tr>
              <a:tr h="25329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50" b="0" dirty="0">
                          <a:solidFill>
                            <a:srgbClr val="333333"/>
                          </a:solidFill>
                          <a:effectLst/>
                        </a:rPr>
                        <a:t>1</a:t>
                      </a:r>
                      <a:endParaRPr lang="en-GB" sz="1150" b="0" dirty="0">
                        <a:solidFill>
                          <a:srgbClr val="333333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406" marR="64406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E4194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50" dirty="0">
                          <a:solidFill>
                            <a:srgbClr val="333333"/>
                          </a:solidFill>
                          <a:effectLst/>
                        </a:rPr>
                        <a:t>Article 16: Investments in small-scale coastal fishing vessels</a:t>
                      </a:r>
                      <a:endParaRPr lang="en-GB" sz="1150" dirty="0">
                        <a:solidFill>
                          <a:srgbClr val="333333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406" marR="64406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E4194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50" dirty="0">
                          <a:solidFill>
                            <a:srgbClr val="333333"/>
                          </a:solidFill>
                          <a:effectLst/>
                        </a:rPr>
                        <a:t>75%</a:t>
                      </a:r>
                      <a:endParaRPr lang="en-GB" sz="1150" dirty="0">
                        <a:solidFill>
                          <a:srgbClr val="333333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406" marR="64406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E4194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74267568"/>
                  </a:ext>
                </a:extLst>
              </a:tr>
              <a:tr h="25329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50" b="0" dirty="0">
                          <a:solidFill>
                            <a:srgbClr val="333333"/>
                          </a:solidFill>
                          <a:effectLst/>
                        </a:rPr>
                        <a:t>1</a:t>
                      </a:r>
                      <a:endParaRPr lang="en-GB" sz="1150" b="0" dirty="0">
                        <a:solidFill>
                          <a:srgbClr val="333333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406" marR="64406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E4194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50" dirty="0">
                          <a:solidFill>
                            <a:srgbClr val="333333"/>
                          </a:solidFill>
                          <a:effectLst/>
                        </a:rPr>
                        <a:t>Article 17(1): Management of fisheries and fishing fleets</a:t>
                      </a:r>
                      <a:endParaRPr lang="en-GB" sz="1150" dirty="0">
                        <a:solidFill>
                          <a:srgbClr val="333333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406" marR="64406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E4194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50" dirty="0">
                          <a:solidFill>
                            <a:srgbClr val="333333"/>
                          </a:solidFill>
                          <a:effectLst/>
                        </a:rPr>
                        <a:t>75%</a:t>
                      </a:r>
                      <a:endParaRPr lang="en-GB" sz="1150" dirty="0">
                        <a:solidFill>
                          <a:srgbClr val="333333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406" marR="64406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E4194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303254"/>
                  </a:ext>
                </a:extLst>
              </a:tr>
              <a:tr h="25329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50" b="0" dirty="0">
                          <a:solidFill>
                            <a:srgbClr val="333333"/>
                          </a:solidFill>
                          <a:effectLst/>
                        </a:rPr>
                        <a:t>1</a:t>
                      </a:r>
                      <a:endParaRPr lang="en-GB" sz="1150" b="0" dirty="0">
                        <a:solidFill>
                          <a:srgbClr val="333333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406" marR="64406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E4194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50" dirty="0">
                          <a:solidFill>
                            <a:srgbClr val="333333"/>
                          </a:solidFill>
                          <a:effectLst/>
                        </a:rPr>
                        <a:t>Article 17(2): Permanent cessation of fishing activities</a:t>
                      </a:r>
                      <a:endParaRPr lang="en-GB" sz="1150" dirty="0">
                        <a:solidFill>
                          <a:srgbClr val="333333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406" marR="64406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E4194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50" dirty="0">
                          <a:solidFill>
                            <a:srgbClr val="333333"/>
                          </a:solidFill>
                          <a:effectLst/>
                        </a:rPr>
                        <a:t>50%</a:t>
                      </a:r>
                      <a:endParaRPr lang="en-GB" sz="1150" dirty="0">
                        <a:solidFill>
                          <a:srgbClr val="333333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406" marR="64406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E4194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91120474"/>
                  </a:ext>
                </a:extLst>
              </a:tr>
              <a:tr h="25329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50" b="0" dirty="0">
                          <a:solidFill>
                            <a:srgbClr val="333333"/>
                          </a:solidFill>
                          <a:effectLst/>
                        </a:rPr>
                        <a:t>1</a:t>
                      </a:r>
                      <a:endParaRPr lang="en-GB" sz="1150" b="0" dirty="0">
                        <a:solidFill>
                          <a:srgbClr val="333333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406" marR="64406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E4194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50" dirty="0">
                          <a:solidFill>
                            <a:srgbClr val="333333"/>
                          </a:solidFill>
                          <a:effectLst/>
                        </a:rPr>
                        <a:t>Article 18: Extraordinary cessation of fishing activities</a:t>
                      </a:r>
                      <a:endParaRPr lang="en-GB" sz="1150" dirty="0">
                        <a:solidFill>
                          <a:srgbClr val="333333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406" marR="64406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E4194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50" dirty="0">
                          <a:solidFill>
                            <a:srgbClr val="333333"/>
                          </a:solidFill>
                          <a:effectLst/>
                        </a:rPr>
                        <a:t>50%</a:t>
                      </a:r>
                      <a:endParaRPr lang="en-GB" sz="1150" dirty="0">
                        <a:solidFill>
                          <a:srgbClr val="333333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406" marR="64406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E4194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47167539"/>
                  </a:ext>
                </a:extLst>
              </a:tr>
              <a:tr h="25329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50" b="0" dirty="0">
                          <a:solidFill>
                            <a:srgbClr val="333333"/>
                          </a:solidFill>
                          <a:effectLst/>
                        </a:rPr>
                        <a:t>1</a:t>
                      </a:r>
                      <a:endParaRPr lang="en-GB" sz="1150" b="0" dirty="0">
                        <a:solidFill>
                          <a:srgbClr val="333333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406" marR="64406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E4194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50" dirty="0">
                          <a:solidFill>
                            <a:srgbClr val="333333"/>
                          </a:solidFill>
                          <a:effectLst/>
                        </a:rPr>
                        <a:t>Article 19: Control and enforcement</a:t>
                      </a:r>
                      <a:endParaRPr lang="en-GB" sz="1150" dirty="0">
                        <a:solidFill>
                          <a:srgbClr val="333333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406" marR="64406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E4194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50" dirty="0">
                          <a:solidFill>
                            <a:srgbClr val="333333"/>
                          </a:solidFill>
                          <a:effectLst/>
                        </a:rPr>
                        <a:t>85%</a:t>
                      </a:r>
                      <a:endParaRPr lang="en-GB" sz="1150" dirty="0">
                        <a:solidFill>
                          <a:srgbClr val="333333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406" marR="64406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E4194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1073954"/>
                  </a:ext>
                </a:extLst>
              </a:tr>
              <a:tr h="25329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50" b="0" dirty="0">
                          <a:solidFill>
                            <a:srgbClr val="333333"/>
                          </a:solidFill>
                          <a:effectLst/>
                        </a:rPr>
                        <a:t>1</a:t>
                      </a:r>
                      <a:endParaRPr lang="en-GB" sz="1150" b="0" dirty="0">
                        <a:solidFill>
                          <a:srgbClr val="333333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406" marR="64406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E4194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50" dirty="0">
                          <a:solidFill>
                            <a:srgbClr val="333333"/>
                          </a:solidFill>
                          <a:effectLst/>
                        </a:rPr>
                        <a:t>Article 20: Collection and processing of data for fisheries management and scientific purposes</a:t>
                      </a:r>
                      <a:endParaRPr lang="en-GB" sz="1150" dirty="0">
                        <a:solidFill>
                          <a:srgbClr val="333333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406" marR="64406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E4194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50" dirty="0">
                          <a:solidFill>
                            <a:srgbClr val="333333"/>
                          </a:solidFill>
                          <a:effectLst/>
                        </a:rPr>
                        <a:t>85%</a:t>
                      </a:r>
                      <a:endParaRPr lang="en-GB" sz="1150" dirty="0">
                        <a:solidFill>
                          <a:srgbClr val="333333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406" marR="64406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E4194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3865318"/>
                  </a:ext>
                </a:extLst>
              </a:tr>
              <a:tr h="42596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50" b="0" dirty="0">
                          <a:solidFill>
                            <a:srgbClr val="333333"/>
                          </a:solidFill>
                          <a:effectLst/>
                        </a:rPr>
                        <a:t>1</a:t>
                      </a:r>
                      <a:endParaRPr lang="en-GB" sz="1150" b="0" dirty="0">
                        <a:solidFill>
                          <a:srgbClr val="333333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406" marR="64406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E4194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50" dirty="0">
                          <a:solidFill>
                            <a:srgbClr val="333333"/>
                          </a:solidFill>
                          <a:effectLst/>
                        </a:rPr>
                        <a:t>Article 21: Compensation for additional costs in the outermost regions for fishery and aquaculture products</a:t>
                      </a:r>
                      <a:endParaRPr lang="en-GB" sz="1150" dirty="0">
                        <a:solidFill>
                          <a:srgbClr val="333333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406" marR="64406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E4194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50" dirty="0">
                          <a:solidFill>
                            <a:srgbClr val="333333"/>
                          </a:solidFill>
                          <a:effectLst/>
                        </a:rPr>
                        <a:t>100%</a:t>
                      </a:r>
                      <a:endParaRPr lang="en-GB" sz="1150" dirty="0">
                        <a:solidFill>
                          <a:srgbClr val="333333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406" marR="64406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E4194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1650024"/>
                  </a:ext>
                </a:extLst>
              </a:tr>
              <a:tr h="25329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50" b="0" dirty="0">
                          <a:solidFill>
                            <a:srgbClr val="333333"/>
                          </a:solidFill>
                          <a:effectLst/>
                        </a:rPr>
                        <a:t>1</a:t>
                      </a:r>
                      <a:endParaRPr lang="en-GB" sz="1150" b="0" dirty="0">
                        <a:solidFill>
                          <a:srgbClr val="333333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406" marR="64406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E4194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50" dirty="0">
                          <a:solidFill>
                            <a:srgbClr val="333333"/>
                          </a:solidFill>
                          <a:effectLst/>
                        </a:rPr>
                        <a:t>Article 22: Protection and restoration of marine biodiversity and ecosystems</a:t>
                      </a:r>
                      <a:endParaRPr lang="en-GB" sz="1150" dirty="0">
                        <a:solidFill>
                          <a:srgbClr val="333333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406" marR="64406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E4194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50" dirty="0">
                          <a:solidFill>
                            <a:srgbClr val="333333"/>
                          </a:solidFill>
                          <a:effectLst/>
                        </a:rPr>
                        <a:t>85%</a:t>
                      </a:r>
                      <a:endParaRPr lang="en-GB" sz="1150" dirty="0">
                        <a:solidFill>
                          <a:srgbClr val="333333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406" marR="64406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E4194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1196005"/>
                  </a:ext>
                </a:extLst>
              </a:tr>
              <a:tr h="25329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50" b="0" dirty="0">
                          <a:solidFill>
                            <a:srgbClr val="333333"/>
                          </a:solidFill>
                          <a:effectLst/>
                        </a:rPr>
                        <a:t>2</a:t>
                      </a:r>
                      <a:endParaRPr lang="en-GB" sz="1150" b="0" dirty="0">
                        <a:solidFill>
                          <a:srgbClr val="333333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406" marR="64406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4D23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50" dirty="0">
                          <a:solidFill>
                            <a:srgbClr val="333333"/>
                          </a:solidFill>
                          <a:effectLst/>
                        </a:rPr>
                        <a:t>Article 23: Aquaculture</a:t>
                      </a:r>
                      <a:endParaRPr lang="en-GB" sz="1150" dirty="0">
                        <a:solidFill>
                          <a:srgbClr val="333333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406" marR="64406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4D23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50" dirty="0">
                          <a:solidFill>
                            <a:srgbClr val="333333"/>
                          </a:solidFill>
                          <a:effectLst/>
                        </a:rPr>
                        <a:t>75%</a:t>
                      </a:r>
                      <a:endParaRPr lang="en-GB" sz="1150" dirty="0">
                        <a:solidFill>
                          <a:srgbClr val="333333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406" marR="64406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4D23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9408088"/>
                  </a:ext>
                </a:extLst>
              </a:tr>
              <a:tr h="25329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50" b="0" dirty="0">
                          <a:solidFill>
                            <a:srgbClr val="333333"/>
                          </a:solidFill>
                          <a:effectLst/>
                        </a:rPr>
                        <a:t>2</a:t>
                      </a:r>
                      <a:endParaRPr lang="en-GB" sz="1150" b="0" dirty="0">
                        <a:solidFill>
                          <a:srgbClr val="333333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406" marR="64406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4D23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50" dirty="0">
                          <a:solidFill>
                            <a:srgbClr val="333333"/>
                          </a:solidFill>
                          <a:effectLst/>
                        </a:rPr>
                        <a:t>Article 24: Marketing of fishery and aquaculture products</a:t>
                      </a:r>
                      <a:endParaRPr lang="en-GB" sz="1150" dirty="0">
                        <a:solidFill>
                          <a:srgbClr val="333333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406" marR="64406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4D23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50" dirty="0">
                          <a:solidFill>
                            <a:srgbClr val="333333"/>
                          </a:solidFill>
                          <a:effectLst/>
                        </a:rPr>
                        <a:t>75%</a:t>
                      </a:r>
                      <a:endParaRPr lang="en-GB" sz="1150" dirty="0">
                        <a:solidFill>
                          <a:srgbClr val="333333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406" marR="64406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4D23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7094570"/>
                  </a:ext>
                </a:extLst>
              </a:tr>
              <a:tr h="25329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50" b="0" dirty="0">
                          <a:solidFill>
                            <a:srgbClr val="333333"/>
                          </a:solidFill>
                          <a:effectLst/>
                        </a:rPr>
                        <a:t>2</a:t>
                      </a:r>
                      <a:endParaRPr lang="en-GB" sz="1150" b="0" dirty="0">
                        <a:solidFill>
                          <a:srgbClr val="333333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406" marR="64406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4D23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50" dirty="0">
                          <a:solidFill>
                            <a:srgbClr val="333333"/>
                          </a:solidFill>
                          <a:effectLst/>
                        </a:rPr>
                        <a:t>Article 25: Processing of fishery and aquaculture products</a:t>
                      </a:r>
                      <a:endParaRPr lang="en-GB" sz="1150" dirty="0">
                        <a:solidFill>
                          <a:srgbClr val="333333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406" marR="64406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4D23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50" dirty="0">
                          <a:solidFill>
                            <a:srgbClr val="333333"/>
                          </a:solidFill>
                          <a:effectLst/>
                        </a:rPr>
                        <a:t>75%</a:t>
                      </a:r>
                      <a:endParaRPr lang="en-GB" sz="1150" dirty="0">
                        <a:solidFill>
                          <a:srgbClr val="333333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406" marR="64406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4D23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38614226"/>
                  </a:ext>
                </a:extLst>
              </a:tr>
              <a:tr h="25329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50" b="0" dirty="0">
                          <a:solidFill>
                            <a:srgbClr val="333333"/>
                          </a:solidFill>
                          <a:effectLst/>
                        </a:rPr>
                        <a:t>3</a:t>
                      </a:r>
                      <a:endParaRPr lang="en-GB" sz="1150" b="0" dirty="0">
                        <a:solidFill>
                          <a:srgbClr val="333333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406" marR="64406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1954B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50" dirty="0">
                          <a:solidFill>
                            <a:srgbClr val="333333"/>
                          </a:solidFill>
                          <a:effectLst/>
                        </a:rPr>
                        <a:t>Article 26: Community-led local development</a:t>
                      </a:r>
                      <a:endParaRPr lang="en-GB" sz="1150" dirty="0">
                        <a:solidFill>
                          <a:srgbClr val="333333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406" marR="64406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1954B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50" dirty="0">
                          <a:solidFill>
                            <a:srgbClr val="333333"/>
                          </a:solidFill>
                          <a:effectLst/>
                        </a:rPr>
                        <a:t>75%</a:t>
                      </a:r>
                      <a:endParaRPr lang="en-GB" sz="1150" dirty="0">
                        <a:solidFill>
                          <a:srgbClr val="333333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406" marR="64406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1954B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55895648"/>
                  </a:ext>
                </a:extLst>
              </a:tr>
              <a:tr h="25329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50" b="0" dirty="0">
                          <a:solidFill>
                            <a:srgbClr val="333333"/>
                          </a:solidFill>
                          <a:effectLst/>
                        </a:rPr>
                        <a:t>3</a:t>
                      </a:r>
                      <a:endParaRPr lang="en-GB" sz="1150" b="0" dirty="0">
                        <a:solidFill>
                          <a:srgbClr val="333333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406" marR="64406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1954B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50" dirty="0">
                          <a:solidFill>
                            <a:srgbClr val="333333"/>
                          </a:solidFill>
                          <a:effectLst/>
                        </a:rPr>
                        <a:t>Article 27: Marine knowledge</a:t>
                      </a:r>
                      <a:endParaRPr lang="en-GB" sz="1150" dirty="0">
                        <a:solidFill>
                          <a:srgbClr val="333333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406" marR="64406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1954B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50" dirty="0">
                          <a:solidFill>
                            <a:srgbClr val="333333"/>
                          </a:solidFill>
                          <a:effectLst/>
                        </a:rPr>
                        <a:t>75%</a:t>
                      </a:r>
                      <a:endParaRPr lang="en-GB" sz="1150" dirty="0">
                        <a:solidFill>
                          <a:srgbClr val="333333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406" marR="64406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1954B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0514015"/>
                  </a:ext>
                </a:extLst>
              </a:tr>
              <a:tr h="25329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50" b="0" dirty="0">
                          <a:solidFill>
                            <a:srgbClr val="333333"/>
                          </a:solidFill>
                          <a:effectLst/>
                        </a:rPr>
                        <a:t>4</a:t>
                      </a:r>
                      <a:endParaRPr lang="en-GB" sz="1150" b="0" dirty="0">
                        <a:solidFill>
                          <a:srgbClr val="333333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406" marR="64406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CEAE">
                        <a:lumMod val="9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50" dirty="0">
                          <a:solidFill>
                            <a:srgbClr val="333333"/>
                          </a:solidFill>
                          <a:effectLst/>
                        </a:rPr>
                        <a:t>Article 28: Maritime surveillance</a:t>
                      </a:r>
                      <a:endParaRPr lang="en-GB" sz="1150" dirty="0">
                        <a:solidFill>
                          <a:srgbClr val="333333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406" marR="64406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CEAE">
                        <a:lumMod val="9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50" dirty="0">
                          <a:solidFill>
                            <a:srgbClr val="333333"/>
                          </a:solidFill>
                          <a:effectLst/>
                        </a:rPr>
                        <a:t>75%</a:t>
                      </a:r>
                      <a:endParaRPr lang="en-GB" sz="1150" dirty="0">
                        <a:solidFill>
                          <a:srgbClr val="333333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406" marR="64406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CEAE">
                        <a:lumMod val="9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43430128"/>
                  </a:ext>
                </a:extLst>
              </a:tr>
              <a:tr h="25329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50" b="0" dirty="0">
                          <a:solidFill>
                            <a:srgbClr val="333333"/>
                          </a:solidFill>
                          <a:effectLst/>
                        </a:rPr>
                        <a:t>4</a:t>
                      </a:r>
                      <a:endParaRPr lang="en-GB" sz="1150" b="0" dirty="0">
                        <a:solidFill>
                          <a:srgbClr val="333333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406" marR="64406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CEAE">
                        <a:lumMod val="9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50" dirty="0">
                          <a:solidFill>
                            <a:srgbClr val="333333"/>
                          </a:solidFill>
                          <a:effectLst/>
                        </a:rPr>
                        <a:t>Article 29: Coastguard cooperation</a:t>
                      </a:r>
                      <a:endParaRPr lang="en-GB" sz="1150" dirty="0">
                        <a:solidFill>
                          <a:srgbClr val="333333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406" marR="64406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CEAE">
                        <a:lumMod val="9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50" dirty="0">
                          <a:solidFill>
                            <a:srgbClr val="333333"/>
                          </a:solidFill>
                          <a:effectLst/>
                        </a:rPr>
                        <a:t>75%</a:t>
                      </a:r>
                      <a:endParaRPr lang="en-GB" sz="1150" dirty="0">
                        <a:solidFill>
                          <a:srgbClr val="333333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406" marR="64406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CEAE">
                        <a:lumMod val="9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8965925"/>
                  </a:ext>
                </a:extLst>
              </a:tr>
              <a:tr h="27862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</a:pPr>
                      <a:endParaRPr lang="en-GB" sz="1150" b="0" dirty="0">
                        <a:solidFill>
                          <a:srgbClr val="333333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406" marR="64406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C5B78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50" dirty="0">
                          <a:solidFill>
                            <a:srgbClr val="333333"/>
                          </a:solidFill>
                          <a:effectLst/>
                        </a:rPr>
                        <a:t>Technical assistance</a:t>
                      </a:r>
                      <a:endParaRPr lang="en-GB" sz="1150" dirty="0">
                        <a:solidFill>
                          <a:srgbClr val="333333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406" marR="64406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C5B78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50" dirty="0">
                          <a:solidFill>
                            <a:srgbClr val="333333"/>
                          </a:solidFill>
                          <a:effectLst/>
                        </a:rPr>
                        <a:t>75%</a:t>
                      </a:r>
                      <a:endParaRPr lang="en-GB" sz="1150" dirty="0">
                        <a:solidFill>
                          <a:srgbClr val="333333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406" marR="64406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C5B78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746393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875021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CuadroTexto 22">
            <a:extLst>
              <a:ext uri="{FF2B5EF4-FFF2-40B4-BE49-F238E27FC236}">
                <a16:creationId xmlns:a16="http://schemas.microsoft.com/office/drawing/2014/main" id="{21CB64DA-60D8-4F39-9B78-BE011EC64288}"/>
              </a:ext>
            </a:extLst>
          </p:cNvPr>
          <p:cNvSpPr txBox="1"/>
          <p:nvPr/>
        </p:nvSpPr>
        <p:spPr>
          <a:xfrm>
            <a:off x="142643" y="205038"/>
            <a:ext cx="534264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000" b="1" dirty="0">
                <a:solidFill>
                  <a:srgbClr val="000066"/>
                </a:solidFill>
              </a:rPr>
              <a:t>El futuro FEMP 2021-2027</a:t>
            </a:r>
          </a:p>
        </p:txBody>
      </p:sp>
      <p:sp>
        <p:nvSpPr>
          <p:cNvPr id="24" name="Marcador de número de diapositiva 23">
            <a:extLst>
              <a:ext uri="{FF2B5EF4-FFF2-40B4-BE49-F238E27FC236}">
                <a16:creationId xmlns:a16="http://schemas.microsoft.com/office/drawing/2014/main" id="{210413FD-EEE3-4D94-A42B-839FA93DDB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D8363-3E25-49A3-B5A5-60FFD1562C26}" type="slidenum">
              <a:rPr lang="es-ES" smtClean="0"/>
              <a:t>11</a:t>
            </a:fld>
            <a:endParaRPr lang="es-ES"/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CF081A9E-83F9-443C-B531-EB960AED5995}"/>
              </a:ext>
            </a:extLst>
          </p:cNvPr>
          <p:cNvSpPr/>
          <p:nvPr/>
        </p:nvSpPr>
        <p:spPr>
          <a:xfrm>
            <a:off x="337457" y="1408120"/>
            <a:ext cx="7911923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s-ES" altLang="es-ES" sz="2600" b="1" dirty="0">
                <a:solidFill>
                  <a:srgbClr val="000066"/>
                </a:solidFill>
              </a:rPr>
              <a:t>Necesitamos un fondo que responda a las necesidades del sector y para afrontar la “tormenta perfecta”: obligación de desembarque + RMS + Brexit +  buques viejos + escasez de tripulantes</a:t>
            </a:r>
          </a:p>
          <a:p>
            <a:pPr>
              <a:defRPr/>
            </a:pPr>
            <a:endParaRPr lang="es-ES" altLang="es-ES" sz="2600" b="1" dirty="0">
              <a:solidFill>
                <a:srgbClr val="000066"/>
              </a:solidFill>
            </a:endParaRPr>
          </a:p>
          <a:p>
            <a:pPr>
              <a:defRPr/>
            </a:pPr>
            <a:r>
              <a:rPr lang="es-ES" altLang="es-ES" sz="2600" b="1" dirty="0">
                <a:solidFill>
                  <a:srgbClr val="000066"/>
                </a:solidFill>
              </a:rPr>
              <a:t>Europêche</a:t>
            </a:r>
          </a:p>
          <a:p>
            <a:pPr>
              <a:defRPr/>
            </a:pPr>
            <a:endParaRPr lang="es-ES" altLang="es-ES" sz="2600" b="1" dirty="0">
              <a:solidFill>
                <a:srgbClr val="000066"/>
              </a:solidFill>
            </a:endParaRPr>
          </a:p>
          <a:p>
            <a:pPr>
              <a:defRPr/>
            </a:pPr>
            <a:r>
              <a:rPr lang="es-ES" altLang="es-ES" sz="2600" b="1" dirty="0">
                <a:solidFill>
                  <a:srgbClr val="000066"/>
                </a:solidFill>
              </a:rPr>
              <a:t>Comité Económico y Social Europeo (CESE)</a:t>
            </a:r>
          </a:p>
          <a:p>
            <a:pPr>
              <a:defRPr/>
            </a:pPr>
            <a:endParaRPr lang="es-ES" altLang="es-ES" sz="2600" b="1" dirty="0">
              <a:solidFill>
                <a:srgbClr val="000066"/>
              </a:solidFill>
            </a:endParaRPr>
          </a:p>
          <a:p>
            <a:pPr>
              <a:defRPr/>
            </a:pPr>
            <a:r>
              <a:rPr lang="es-ES" altLang="es-ES" sz="2600" b="1" dirty="0">
                <a:solidFill>
                  <a:srgbClr val="000066"/>
                </a:solidFill>
              </a:rPr>
              <a:t>Parlamento Europeo (PE): propuestas </a:t>
            </a:r>
            <a:r>
              <a:rPr lang="es-ES" altLang="es-ES" sz="2600" b="1">
                <a:solidFill>
                  <a:srgbClr val="000066"/>
                </a:solidFill>
              </a:rPr>
              <a:t>de enmiendas</a:t>
            </a:r>
            <a:endParaRPr lang="es-ES" altLang="es-ES" sz="2600" b="1" dirty="0">
              <a:solidFill>
                <a:srgbClr val="000066"/>
              </a:solidFill>
            </a:endParaRPr>
          </a:p>
          <a:p>
            <a:pPr>
              <a:defRPr/>
            </a:pPr>
            <a:endParaRPr lang="es-ES" altLang="es-ES" sz="2600" b="1" dirty="0">
              <a:solidFill>
                <a:srgbClr val="000066"/>
              </a:solidFill>
            </a:endParaRPr>
          </a:p>
          <a:p>
            <a:pPr>
              <a:defRPr/>
            </a:pPr>
            <a:r>
              <a:rPr lang="es-ES" altLang="es-ES" sz="2600" b="1" dirty="0">
                <a:solidFill>
                  <a:srgbClr val="000066"/>
                </a:solidFill>
              </a:rPr>
              <a:t>Estados miembros</a:t>
            </a:r>
          </a:p>
        </p:txBody>
      </p:sp>
      <p:pic>
        <p:nvPicPr>
          <p:cNvPr id="11" name="Imagen 10" descr="Imagen que contiene imágenes prediseñadas&#10;&#10;Descripción generada con confianza muy alta">
            <a:extLst>
              <a:ext uri="{FF2B5EF4-FFF2-40B4-BE49-F238E27FC236}">
                <a16:creationId xmlns:a16="http://schemas.microsoft.com/office/drawing/2014/main" id="{93E17B84-AB21-44DF-B71D-84DA1F259F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5582" y="6266908"/>
            <a:ext cx="1576811" cy="530915"/>
          </a:xfrm>
          <a:prstGeom prst="rect">
            <a:avLst/>
          </a:prstGeom>
        </p:spPr>
      </p:pic>
      <p:grpSp>
        <p:nvGrpSpPr>
          <p:cNvPr id="12" name="Grupo 11">
            <a:extLst>
              <a:ext uri="{FF2B5EF4-FFF2-40B4-BE49-F238E27FC236}">
                <a16:creationId xmlns:a16="http://schemas.microsoft.com/office/drawing/2014/main" id="{5DD035B6-80F5-4E3F-A2D2-3920A412CE8D}"/>
              </a:ext>
            </a:extLst>
          </p:cNvPr>
          <p:cNvGrpSpPr/>
          <p:nvPr/>
        </p:nvGrpSpPr>
        <p:grpSpPr>
          <a:xfrm>
            <a:off x="194387" y="6258196"/>
            <a:ext cx="5290905" cy="525839"/>
            <a:chOff x="2570509" y="57982"/>
            <a:chExt cx="7882180" cy="739176"/>
          </a:xfrm>
        </p:grpSpPr>
        <p:pic>
          <p:nvPicPr>
            <p:cNvPr id="13" name="Imagen 49" descr="Puerto Celeiro - copia">
              <a:extLst>
                <a:ext uri="{FF2B5EF4-FFF2-40B4-BE49-F238E27FC236}">
                  <a16:creationId xmlns:a16="http://schemas.microsoft.com/office/drawing/2014/main" id="{81C82A20-7B37-43B5-B056-88197F19E38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06393" y="90007"/>
              <a:ext cx="772528" cy="6794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Imagen 50" descr="FEMP">
              <a:extLst>
                <a:ext uri="{FF2B5EF4-FFF2-40B4-BE49-F238E27FC236}">
                  <a16:creationId xmlns:a16="http://schemas.microsoft.com/office/drawing/2014/main" id="{97E92771-A242-4770-9444-FE9A0D37F00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71069" y="57982"/>
              <a:ext cx="2981620" cy="7391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CuadroTexto 14">
              <a:extLst>
                <a:ext uri="{FF2B5EF4-FFF2-40B4-BE49-F238E27FC236}">
                  <a16:creationId xmlns:a16="http://schemas.microsoft.com/office/drawing/2014/main" id="{2A25ABBE-E911-4699-93C9-6255CB7A9527}"/>
                </a:ext>
              </a:extLst>
            </p:cNvPr>
            <p:cNvSpPr txBox="1"/>
            <p:nvPr/>
          </p:nvSpPr>
          <p:spPr>
            <a:xfrm>
              <a:off x="6386438" y="400923"/>
              <a:ext cx="1190511" cy="3685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500" b="1" i="1" dirty="0">
                  <a:solidFill>
                    <a:schemeClr val="accent1">
                      <a:lumMod val="50000"/>
                    </a:schemeClr>
                  </a:solidFill>
                </a:rPr>
                <a:t>OPP-77</a:t>
              </a:r>
              <a:endParaRPr lang="es-ES" sz="1500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  <p:pic>
          <p:nvPicPr>
            <p:cNvPr id="16" name="Imagen 15">
              <a:extLst>
                <a:ext uri="{FF2B5EF4-FFF2-40B4-BE49-F238E27FC236}">
                  <a16:creationId xmlns:a16="http://schemas.microsoft.com/office/drawing/2014/main" id="{36A1937D-61B0-4796-9D20-0BA993EE19B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570509" y="57982"/>
              <a:ext cx="2976504" cy="739176"/>
            </a:xfrm>
            <a:prstGeom prst="rect">
              <a:avLst/>
            </a:prstGeom>
          </p:spPr>
        </p:pic>
      </p:grpSp>
      <p:sp>
        <p:nvSpPr>
          <p:cNvPr id="6" name="CuadroTexto 5">
            <a:extLst>
              <a:ext uri="{FF2B5EF4-FFF2-40B4-BE49-F238E27FC236}">
                <a16:creationId xmlns:a16="http://schemas.microsoft.com/office/drawing/2014/main" id="{1D018FDB-FDC5-45B8-AADE-F4E1827BBE00}"/>
              </a:ext>
            </a:extLst>
          </p:cNvPr>
          <p:cNvSpPr txBox="1"/>
          <p:nvPr/>
        </p:nvSpPr>
        <p:spPr>
          <a:xfrm>
            <a:off x="337457" y="979714"/>
            <a:ext cx="481148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500" b="1" dirty="0">
                <a:solidFill>
                  <a:srgbClr val="00B050"/>
                </a:solidFill>
              </a:rPr>
              <a:t>Iniciativas de Cepesca</a:t>
            </a:r>
          </a:p>
        </p:txBody>
      </p:sp>
    </p:spTree>
    <p:extLst>
      <p:ext uri="{BB962C8B-B14F-4D97-AF65-F5344CB8AC3E}">
        <p14:creationId xmlns:p14="http://schemas.microsoft.com/office/powerpoint/2010/main" val="20660738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CuadroTexto 22">
            <a:extLst>
              <a:ext uri="{FF2B5EF4-FFF2-40B4-BE49-F238E27FC236}">
                <a16:creationId xmlns:a16="http://schemas.microsoft.com/office/drawing/2014/main" id="{21CB64DA-60D8-4F39-9B78-BE011EC64288}"/>
              </a:ext>
            </a:extLst>
          </p:cNvPr>
          <p:cNvSpPr txBox="1"/>
          <p:nvPr/>
        </p:nvSpPr>
        <p:spPr>
          <a:xfrm>
            <a:off x="142643" y="205038"/>
            <a:ext cx="534264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000" b="1" dirty="0">
                <a:solidFill>
                  <a:srgbClr val="000066"/>
                </a:solidFill>
              </a:rPr>
              <a:t>HORIZON EUROPE 2021-2027</a:t>
            </a:r>
          </a:p>
        </p:txBody>
      </p:sp>
      <p:sp>
        <p:nvSpPr>
          <p:cNvPr id="24" name="Marcador de número de diapositiva 23">
            <a:extLst>
              <a:ext uri="{FF2B5EF4-FFF2-40B4-BE49-F238E27FC236}">
                <a16:creationId xmlns:a16="http://schemas.microsoft.com/office/drawing/2014/main" id="{210413FD-EEE3-4D94-A42B-839FA93DDB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D8363-3E25-49A3-B5A5-60FFD1562C26}" type="slidenum">
              <a:rPr lang="es-ES" smtClean="0"/>
              <a:t>12</a:t>
            </a:fld>
            <a:endParaRPr lang="es-ES"/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CF081A9E-83F9-443C-B531-EB960AED5995}"/>
              </a:ext>
            </a:extLst>
          </p:cNvPr>
          <p:cNvSpPr/>
          <p:nvPr/>
        </p:nvSpPr>
        <p:spPr>
          <a:xfrm>
            <a:off x="337457" y="1572504"/>
            <a:ext cx="10896600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s-ES" altLang="es-ES" sz="2600" b="1" dirty="0">
                <a:solidFill>
                  <a:srgbClr val="000066"/>
                </a:solidFill>
              </a:rPr>
              <a:t>Financiación de 100.000 M€</a:t>
            </a:r>
          </a:p>
          <a:p>
            <a:pPr>
              <a:defRPr/>
            </a:pPr>
            <a:endParaRPr lang="es-ES" altLang="es-ES" sz="2600" b="1" dirty="0">
              <a:solidFill>
                <a:srgbClr val="000066"/>
              </a:solidFill>
            </a:endParaRPr>
          </a:p>
          <a:p>
            <a:pPr>
              <a:defRPr/>
            </a:pPr>
            <a:r>
              <a:rPr lang="es-ES" altLang="es-ES" sz="2600" b="1" dirty="0">
                <a:solidFill>
                  <a:srgbClr val="000066"/>
                </a:solidFill>
              </a:rPr>
              <a:t>3 Pilares fundamentales</a:t>
            </a:r>
          </a:p>
          <a:p>
            <a:pPr>
              <a:defRPr/>
            </a:pPr>
            <a:endParaRPr lang="es-ES" altLang="es-ES" sz="2600" b="1" dirty="0">
              <a:solidFill>
                <a:srgbClr val="000066"/>
              </a:solidFill>
            </a:endParaRPr>
          </a:p>
          <a:p>
            <a:pPr marL="457200" indent="-457200">
              <a:buFontTx/>
              <a:buChar char="-"/>
              <a:defRPr/>
            </a:pPr>
            <a:r>
              <a:rPr lang="es-ES" altLang="es-ES" sz="2600" b="1" dirty="0">
                <a:solidFill>
                  <a:srgbClr val="000066"/>
                </a:solidFill>
              </a:rPr>
              <a:t>Fortalecer la ciencia y la tecnología europeas (Ciencia abierta)</a:t>
            </a:r>
          </a:p>
          <a:p>
            <a:pPr marL="457200" indent="-457200">
              <a:buFontTx/>
              <a:buChar char="-"/>
              <a:defRPr/>
            </a:pPr>
            <a:r>
              <a:rPr lang="es-ES" altLang="es-ES" sz="2600" b="1" dirty="0">
                <a:solidFill>
                  <a:srgbClr val="000066"/>
                </a:solidFill>
              </a:rPr>
              <a:t>Fomentar la competitividad de la industria europea (Retos Globales y competitividad industrial)</a:t>
            </a:r>
          </a:p>
          <a:p>
            <a:pPr marL="457200" indent="-457200">
              <a:buFontTx/>
              <a:buChar char="-"/>
              <a:defRPr/>
            </a:pPr>
            <a:r>
              <a:rPr lang="es-ES" altLang="es-ES" sz="2600" b="1" dirty="0">
                <a:solidFill>
                  <a:srgbClr val="000066"/>
                </a:solidFill>
              </a:rPr>
              <a:t>Trabajar en las prioridades estratégicas de la UE a través de una INNOVACIÓN ABIERTA</a:t>
            </a:r>
          </a:p>
          <a:p>
            <a:pPr>
              <a:defRPr/>
            </a:pPr>
            <a:endParaRPr lang="es-ES" altLang="es-ES" sz="2600" b="1" dirty="0">
              <a:solidFill>
                <a:srgbClr val="000066"/>
              </a:solidFill>
            </a:endParaRPr>
          </a:p>
        </p:txBody>
      </p:sp>
      <p:pic>
        <p:nvPicPr>
          <p:cNvPr id="11" name="Imagen 10" descr="Imagen que contiene imágenes prediseñadas&#10;&#10;Descripción generada con confianza muy alta">
            <a:extLst>
              <a:ext uri="{FF2B5EF4-FFF2-40B4-BE49-F238E27FC236}">
                <a16:creationId xmlns:a16="http://schemas.microsoft.com/office/drawing/2014/main" id="{93E17B84-AB21-44DF-B71D-84DA1F259F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5582" y="6266908"/>
            <a:ext cx="1576811" cy="530915"/>
          </a:xfrm>
          <a:prstGeom prst="rect">
            <a:avLst/>
          </a:prstGeom>
        </p:spPr>
      </p:pic>
      <p:grpSp>
        <p:nvGrpSpPr>
          <p:cNvPr id="12" name="Grupo 11">
            <a:extLst>
              <a:ext uri="{FF2B5EF4-FFF2-40B4-BE49-F238E27FC236}">
                <a16:creationId xmlns:a16="http://schemas.microsoft.com/office/drawing/2014/main" id="{5DD035B6-80F5-4E3F-A2D2-3920A412CE8D}"/>
              </a:ext>
            </a:extLst>
          </p:cNvPr>
          <p:cNvGrpSpPr/>
          <p:nvPr/>
        </p:nvGrpSpPr>
        <p:grpSpPr>
          <a:xfrm>
            <a:off x="194387" y="6258196"/>
            <a:ext cx="5290905" cy="525839"/>
            <a:chOff x="2570509" y="57982"/>
            <a:chExt cx="7882180" cy="739176"/>
          </a:xfrm>
        </p:grpSpPr>
        <p:pic>
          <p:nvPicPr>
            <p:cNvPr id="13" name="Imagen 49" descr="Puerto Celeiro - copia">
              <a:extLst>
                <a:ext uri="{FF2B5EF4-FFF2-40B4-BE49-F238E27FC236}">
                  <a16:creationId xmlns:a16="http://schemas.microsoft.com/office/drawing/2014/main" id="{81C82A20-7B37-43B5-B056-88197F19E38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06393" y="90007"/>
              <a:ext cx="772528" cy="6794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Imagen 50" descr="FEMP">
              <a:extLst>
                <a:ext uri="{FF2B5EF4-FFF2-40B4-BE49-F238E27FC236}">
                  <a16:creationId xmlns:a16="http://schemas.microsoft.com/office/drawing/2014/main" id="{97E92771-A242-4770-9444-FE9A0D37F00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71069" y="57982"/>
              <a:ext cx="2981620" cy="7391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CuadroTexto 14">
              <a:extLst>
                <a:ext uri="{FF2B5EF4-FFF2-40B4-BE49-F238E27FC236}">
                  <a16:creationId xmlns:a16="http://schemas.microsoft.com/office/drawing/2014/main" id="{2A25ABBE-E911-4699-93C9-6255CB7A9527}"/>
                </a:ext>
              </a:extLst>
            </p:cNvPr>
            <p:cNvSpPr txBox="1"/>
            <p:nvPr/>
          </p:nvSpPr>
          <p:spPr>
            <a:xfrm>
              <a:off x="6386438" y="400923"/>
              <a:ext cx="1190511" cy="3685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500" b="1" i="1" dirty="0">
                  <a:solidFill>
                    <a:schemeClr val="accent1">
                      <a:lumMod val="50000"/>
                    </a:schemeClr>
                  </a:solidFill>
                </a:rPr>
                <a:t>OPP-77</a:t>
              </a:r>
              <a:endParaRPr lang="es-ES" sz="1500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  <p:pic>
          <p:nvPicPr>
            <p:cNvPr id="16" name="Imagen 15">
              <a:extLst>
                <a:ext uri="{FF2B5EF4-FFF2-40B4-BE49-F238E27FC236}">
                  <a16:creationId xmlns:a16="http://schemas.microsoft.com/office/drawing/2014/main" id="{36A1937D-61B0-4796-9D20-0BA993EE19B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570509" y="57982"/>
              <a:ext cx="2976504" cy="739176"/>
            </a:xfrm>
            <a:prstGeom prst="rect">
              <a:avLst/>
            </a:prstGeom>
          </p:spPr>
        </p:pic>
      </p:grpSp>
      <p:sp>
        <p:nvSpPr>
          <p:cNvPr id="6" name="CuadroTexto 5">
            <a:extLst>
              <a:ext uri="{FF2B5EF4-FFF2-40B4-BE49-F238E27FC236}">
                <a16:creationId xmlns:a16="http://schemas.microsoft.com/office/drawing/2014/main" id="{1D018FDB-FDC5-45B8-AADE-F4E1827BBE00}"/>
              </a:ext>
            </a:extLst>
          </p:cNvPr>
          <p:cNvSpPr txBox="1"/>
          <p:nvPr/>
        </p:nvSpPr>
        <p:spPr>
          <a:xfrm>
            <a:off x="337457" y="979714"/>
            <a:ext cx="481148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500" b="1" dirty="0">
                <a:solidFill>
                  <a:srgbClr val="00B050"/>
                </a:solidFill>
              </a:rPr>
              <a:t>Programa de I+D+i de la UE 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FD2F23F5-63A2-412E-B957-35FB61BD058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78015" y="0"/>
            <a:ext cx="3600450" cy="1266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5326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CuadroTexto 22">
            <a:extLst>
              <a:ext uri="{FF2B5EF4-FFF2-40B4-BE49-F238E27FC236}">
                <a16:creationId xmlns:a16="http://schemas.microsoft.com/office/drawing/2014/main" id="{21CB64DA-60D8-4F39-9B78-BE011EC64288}"/>
              </a:ext>
            </a:extLst>
          </p:cNvPr>
          <p:cNvSpPr txBox="1"/>
          <p:nvPr/>
        </p:nvSpPr>
        <p:spPr>
          <a:xfrm>
            <a:off x="142643" y="205038"/>
            <a:ext cx="534264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000" b="1" dirty="0">
                <a:solidFill>
                  <a:srgbClr val="000066"/>
                </a:solidFill>
              </a:rPr>
              <a:t>El futuro FEMP 2021-2027</a:t>
            </a:r>
          </a:p>
        </p:txBody>
      </p:sp>
      <p:sp>
        <p:nvSpPr>
          <p:cNvPr id="24" name="Marcador de número de diapositiva 23">
            <a:extLst>
              <a:ext uri="{FF2B5EF4-FFF2-40B4-BE49-F238E27FC236}">
                <a16:creationId xmlns:a16="http://schemas.microsoft.com/office/drawing/2014/main" id="{210413FD-EEE3-4D94-A42B-839FA93DDB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D8363-3E25-49A3-B5A5-60FFD1562C26}" type="slidenum">
              <a:rPr lang="es-ES" smtClean="0"/>
              <a:t>13</a:t>
            </a:fld>
            <a:endParaRPr lang="es-ES"/>
          </a:p>
        </p:txBody>
      </p:sp>
      <p:pic>
        <p:nvPicPr>
          <p:cNvPr id="11" name="Imagen 10" descr="Imagen que contiene imágenes prediseñadas&#10;&#10;Descripción generada con confianza muy alta">
            <a:extLst>
              <a:ext uri="{FF2B5EF4-FFF2-40B4-BE49-F238E27FC236}">
                <a16:creationId xmlns:a16="http://schemas.microsoft.com/office/drawing/2014/main" id="{93E17B84-AB21-44DF-B71D-84DA1F259F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5582" y="6266908"/>
            <a:ext cx="1576811" cy="530915"/>
          </a:xfrm>
          <a:prstGeom prst="rect">
            <a:avLst/>
          </a:prstGeom>
        </p:spPr>
      </p:pic>
      <p:grpSp>
        <p:nvGrpSpPr>
          <p:cNvPr id="12" name="Grupo 11">
            <a:extLst>
              <a:ext uri="{FF2B5EF4-FFF2-40B4-BE49-F238E27FC236}">
                <a16:creationId xmlns:a16="http://schemas.microsoft.com/office/drawing/2014/main" id="{5DD035B6-80F5-4E3F-A2D2-3920A412CE8D}"/>
              </a:ext>
            </a:extLst>
          </p:cNvPr>
          <p:cNvGrpSpPr/>
          <p:nvPr/>
        </p:nvGrpSpPr>
        <p:grpSpPr>
          <a:xfrm>
            <a:off x="194387" y="6258196"/>
            <a:ext cx="5290905" cy="525839"/>
            <a:chOff x="2570509" y="57982"/>
            <a:chExt cx="7882180" cy="739176"/>
          </a:xfrm>
        </p:grpSpPr>
        <p:pic>
          <p:nvPicPr>
            <p:cNvPr id="13" name="Imagen 49" descr="Puerto Celeiro - copia">
              <a:extLst>
                <a:ext uri="{FF2B5EF4-FFF2-40B4-BE49-F238E27FC236}">
                  <a16:creationId xmlns:a16="http://schemas.microsoft.com/office/drawing/2014/main" id="{81C82A20-7B37-43B5-B056-88197F19E38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06393" y="90007"/>
              <a:ext cx="772528" cy="6794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Imagen 50" descr="FEMP">
              <a:extLst>
                <a:ext uri="{FF2B5EF4-FFF2-40B4-BE49-F238E27FC236}">
                  <a16:creationId xmlns:a16="http://schemas.microsoft.com/office/drawing/2014/main" id="{97E92771-A242-4770-9444-FE9A0D37F00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71069" y="57982"/>
              <a:ext cx="2981620" cy="7391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CuadroTexto 14">
              <a:extLst>
                <a:ext uri="{FF2B5EF4-FFF2-40B4-BE49-F238E27FC236}">
                  <a16:creationId xmlns:a16="http://schemas.microsoft.com/office/drawing/2014/main" id="{2A25ABBE-E911-4699-93C9-6255CB7A9527}"/>
                </a:ext>
              </a:extLst>
            </p:cNvPr>
            <p:cNvSpPr txBox="1"/>
            <p:nvPr/>
          </p:nvSpPr>
          <p:spPr>
            <a:xfrm>
              <a:off x="6386438" y="400923"/>
              <a:ext cx="1190511" cy="3685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500" b="1" i="1" dirty="0">
                  <a:solidFill>
                    <a:schemeClr val="accent1">
                      <a:lumMod val="50000"/>
                    </a:schemeClr>
                  </a:solidFill>
                </a:rPr>
                <a:t>OPP-77</a:t>
              </a:r>
              <a:endParaRPr lang="es-ES" sz="1500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  <p:pic>
          <p:nvPicPr>
            <p:cNvPr id="16" name="Imagen 15">
              <a:extLst>
                <a:ext uri="{FF2B5EF4-FFF2-40B4-BE49-F238E27FC236}">
                  <a16:creationId xmlns:a16="http://schemas.microsoft.com/office/drawing/2014/main" id="{36A1937D-61B0-4796-9D20-0BA993EE19B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570509" y="57982"/>
              <a:ext cx="2976504" cy="739176"/>
            </a:xfrm>
            <a:prstGeom prst="rect">
              <a:avLst/>
            </a:prstGeom>
          </p:spPr>
        </p:pic>
      </p:grpSp>
      <p:sp>
        <p:nvSpPr>
          <p:cNvPr id="6" name="CuadroTexto 5">
            <a:extLst>
              <a:ext uri="{FF2B5EF4-FFF2-40B4-BE49-F238E27FC236}">
                <a16:creationId xmlns:a16="http://schemas.microsoft.com/office/drawing/2014/main" id="{1D018FDB-FDC5-45B8-AADE-F4E1827BBE00}"/>
              </a:ext>
            </a:extLst>
          </p:cNvPr>
          <p:cNvSpPr txBox="1"/>
          <p:nvPr/>
        </p:nvSpPr>
        <p:spPr>
          <a:xfrm>
            <a:off x="266532" y="779865"/>
            <a:ext cx="481148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500" b="1" dirty="0">
                <a:solidFill>
                  <a:srgbClr val="00B050"/>
                </a:solidFill>
              </a:rPr>
              <a:t>PRIORIDADES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74309E4D-21E3-4F87-BACD-ABD70156B60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84812" y="0"/>
            <a:ext cx="3707188" cy="1456768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1A12646C-4537-47E0-B900-64862F37045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3995" y="1373651"/>
            <a:ext cx="6487039" cy="4603098"/>
          </a:xfrm>
          <a:prstGeom prst="rect">
            <a:avLst/>
          </a:prstGeom>
        </p:spPr>
      </p:pic>
      <p:sp>
        <p:nvSpPr>
          <p:cNvPr id="9" name="Rectángulo 8">
            <a:extLst>
              <a:ext uri="{FF2B5EF4-FFF2-40B4-BE49-F238E27FC236}">
                <a16:creationId xmlns:a16="http://schemas.microsoft.com/office/drawing/2014/main" id="{649B85D9-B151-4DAF-B2BC-641C68288623}"/>
              </a:ext>
            </a:extLst>
          </p:cNvPr>
          <p:cNvSpPr/>
          <p:nvPr/>
        </p:nvSpPr>
        <p:spPr>
          <a:xfrm>
            <a:off x="3088942" y="1277748"/>
            <a:ext cx="2177143" cy="242751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E37C540A-4A68-4EAD-9ACC-BD4502F7CA53}"/>
              </a:ext>
            </a:extLst>
          </p:cNvPr>
          <p:cNvSpPr txBox="1"/>
          <p:nvPr/>
        </p:nvSpPr>
        <p:spPr>
          <a:xfrm>
            <a:off x="8232925" y="2859592"/>
            <a:ext cx="368946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000" dirty="0">
                <a:solidFill>
                  <a:srgbClr val="000066"/>
                </a:solidFill>
              </a:rPr>
              <a:t>ROL DE LA PESCA AÚN POR DEFINIR, SE PREVÉ VINCULADO A ASPECTOS AMBIENTALES (EFICIENCIA ENERGÉTICA, MATERIALES, SOSTENIBILIDAD)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4081155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CuadroTexto 22">
            <a:extLst>
              <a:ext uri="{FF2B5EF4-FFF2-40B4-BE49-F238E27FC236}">
                <a16:creationId xmlns:a16="http://schemas.microsoft.com/office/drawing/2014/main" id="{21CB64DA-60D8-4F39-9B78-BE011EC64288}"/>
              </a:ext>
            </a:extLst>
          </p:cNvPr>
          <p:cNvSpPr txBox="1"/>
          <p:nvPr/>
        </p:nvSpPr>
        <p:spPr>
          <a:xfrm>
            <a:off x="142643" y="205038"/>
            <a:ext cx="534264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000" b="1" dirty="0">
                <a:solidFill>
                  <a:srgbClr val="000066"/>
                </a:solidFill>
              </a:rPr>
              <a:t>HORIZON EUROPE 2021-2027</a:t>
            </a:r>
          </a:p>
        </p:txBody>
      </p:sp>
      <p:sp>
        <p:nvSpPr>
          <p:cNvPr id="24" name="Marcador de número de diapositiva 23">
            <a:extLst>
              <a:ext uri="{FF2B5EF4-FFF2-40B4-BE49-F238E27FC236}">
                <a16:creationId xmlns:a16="http://schemas.microsoft.com/office/drawing/2014/main" id="{210413FD-EEE3-4D94-A42B-839FA93DDB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D8363-3E25-49A3-B5A5-60FFD1562C26}" type="slidenum">
              <a:rPr lang="es-ES" smtClean="0"/>
              <a:t>14</a:t>
            </a:fld>
            <a:endParaRPr lang="es-ES"/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CF081A9E-83F9-443C-B531-EB960AED5995}"/>
              </a:ext>
            </a:extLst>
          </p:cNvPr>
          <p:cNvSpPr/>
          <p:nvPr/>
        </p:nvSpPr>
        <p:spPr>
          <a:xfrm>
            <a:off x="337457" y="1572504"/>
            <a:ext cx="10896600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s-ES" altLang="es-ES" sz="2600" dirty="0">
                <a:solidFill>
                  <a:srgbClr val="000066"/>
                </a:solidFill>
              </a:rPr>
              <a:t>Destinado a fomentar </a:t>
            </a:r>
            <a:r>
              <a:rPr lang="es-ES" altLang="es-ES" sz="2600" b="1" dirty="0">
                <a:solidFill>
                  <a:srgbClr val="000066"/>
                </a:solidFill>
              </a:rPr>
              <a:t>investigación de excelencia, siendo los principales destinatarios de fondos:</a:t>
            </a:r>
          </a:p>
          <a:p>
            <a:pPr>
              <a:defRPr/>
            </a:pPr>
            <a:endParaRPr lang="es-ES" altLang="es-ES" sz="2600" b="1" dirty="0">
              <a:solidFill>
                <a:srgbClr val="000066"/>
              </a:solidFill>
            </a:endParaRPr>
          </a:p>
          <a:p>
            <a:pPr marL="514350" indent="-514350">
              <a:buAutoNum type="arabicPeriod"/>
              <a:defRPr/>
            </a:pPr>
            <a:r>
              <a:rPr lang="es-ES" altLang="es-ES" sz="2600" b="1" dirty="0">
                <a:solidFill>
                  <a:srgbClr val="000066"/>
                </a:solidFill>
              </a:rPr>
              <a:t>Consejo de Investigación Europeo</a:t>
            </a:r>
          </a:p>
          <a:p>
            <a:pPr>
              <a:defRPr/>
            </a:pPr>
            <a:endParaRPr lang="es-ES" altLang="es-ES" sz="2600" b="1" dirty="0">
              <a:solidFill>
                <a:srgbClr val="000066"/>
              </a:solidFill>
            </a:endParaRPr>
          </a:p>
          <a:p>
            <a:pPr>
              <a:defRPr/>
            </a:pPr>
            <a:r>
              <a:rPr lang="es-ES" altLang="es-ES" sz="2600" b="1" dirty="0">
                <a:solidFill>
                  <a:srgbClr val="000066"/>
                </a:solidFill>
              </a:rPr>
              <a:t>2. Acciones Marie-Curie</a:t>
            </a:r>
          </a:p>
          <a:p>
            <a:pPr>
              <a:defRPr/>
            </a:pPr>
            <a:endParaRPr lang="es-ES" altLang="es-ES" sz="2600" b="1" dirty="0">
              <a:solidFill>
                <a:srgbClr val="000066"/>
              </a:solidFill>
            </a:endParaRPr>
          </a:p>
          <a:p>
            <a:pPr>
              <a:defRPr/>
            </a:pPr>
            <a:r>
              <a:rPr lang="es-ES" altLang="es-ES" sz="2600" b="1" dirty="0">
                <a:solidFill>
                  <a:srgbClr val="000066"/>
                </a:solidFill>
              </a:rPr>
              <a:t>3. Infraestructuras de investigación</a:t>
            </a:r>
          </a:p>
          <a:p>
            <a:pPr>
              <a:defRPr/>
            </a:pPr>
            <a:endParaRPr lang="es-ES" altLang="es-ES" sz="2600" b="1" dirty="0">
              <a:solidFill>
                <a:srgbClr val="000066"/>
              </a:solidFill>
            </a:endParaRPr>
          </a:p>
        </p:txBody>
      </p:sp>
      <p:pic>
        <p:nvPicPr>
          <p:cNvPr id="11" name="Imagen 10" descr="Imagen que contiene imágenes prediseñadas&#10;&#10;Descripción generada con confianza muy alta">
            <a:extLst>
              <a:ext uri="{FF2B5EF4-FFF2-40B4-BE49-F238E27FC236}">
                <a16:creationId xmlns:a16="http://schemas.microsoft.com/office/drawing/2014/main" id="{93E17B84-AB21-44DF-B71D-84DA1F259F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5582" y="6266908"/>
            <a:ext cx="1576811" cy="530915"/>
          </a:xfrm>
          <a:prstGeom prst="rect">
            <a:avLst/>
          </a:prstGeom>
        </p:spPr>
      </p:pic>
      <p:grpSp>
        <p:nvGrpSpPr>
          <p:cNvPr id="12" name="Grupo 11">
            <a:extLst>
              <a:ext uri="{FF2B5EF4-FFF2-40B4-BE49-F238E27FC236}">
                <a16:creationId xmlns:a16="http://schemas.microsoft.com/office/drawing/2014/main" id="{5DD035B6-80F5-4E3F-A2D2-3920A412CE8D}"/>
              </a:ext>
            </a:extLst>
          </p:cNvPr>
          <p:cNvGrpSpPr/>
          <p:nvPr/>
        </p:nvGrpSpPr>
        <p:grpSpPr>
          <a:xfrm>
            <a:off x="194387" y="6258196"/>
            <a:ext cx="5290905" cy="525839"/>
            <a:chOff x="2570509" y="57982"/>
            <a:chExt cx="7882180" cy="739176"/>
          </a:xfrm>
        </p:grpSpPr>
        <p:pic>
          <p:nvPicPr>
            <p:cNvPr id="13" name="Imagen 49" descr="Puerto Celeiro - copia">
              <a:extLst>
                <a:ext uri="{FF2B5EF4-FFF2-40B4-BE49-F238E27FC236}">
                  <a16:creationId xmlns:a16="http://schemas.microsoft.com/office/drawing/2014/main" id="{81C82A20-7B37-43B5-B056-88197F19E38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06393" y="90007"/>
              <a:ext cx="772528" cy="6794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Imagen 50" descr="FEMP">
              <a:extLst>
                <a:ext uri="{FF2B5EF4-FFF2-40B4-BE49-F238E27FC236}">
                  <a16:creationId xmlns:a16="http://schemas.microsoft.com/office/drawing/2014/main" id="{97E92771-A242-4770-9444-FE9A0D37F00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71069" y="57982"/>
              <a:ext cx="2981620" cy="7391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CuadroTexto 14">
              <a:extLst>
                <a:ext uri="{FF2B5EF4-FFF2-40B4-BE49-F238E27FC236}">
                  <a16:creationId xmlns:a16="http://schemas.microsoft.com/office/drawing/2014/main" id="{2A25ABBE-E911-4699-93C9-6255CB7A9527}"/>
                </a:ext>
              </a:extLst>
            </p:cNvPr>
            <p:cNvSpPr txBox="1"/>
            <p:nvPr/>
          </p:nvSpPr>
          <p:spPr>
            <a:xfrm>
              <a:off x="6386438" y="400923"/>
              <a:ext cx="1190511" cy="3685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500" b="1" i="1" dirty="0">
                  <a:solidFill>
                    <a:schemeClr val="accent1">
                      <a:lumMod val="50000"/>
                    </a:schemeClr>
                  </a:solidFill>
                </a:rPr>
                <a:t>OPP-77</a:t>
              </a:r>
              <a:endParaRPr lang="es-ES" sz="1500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  <p:pic>
          <p:nvPicPr>
            <p:cNvPr id="16" name="Imagen 15">
              <a:extLst>
                <a:ext uri="{FF2B5EF4-FFF2-40B4-BE49-F238E27FC236}">
                  <a16:creationId xmlns:a16="http://schemas.microsoft.com/office/drawing/2014/main" id="{36A1937D-61B0-4796-9D20-0BA993EE19B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570509" y="57982"/>
              <a:ext cx="2976504" cy="739176"/>
            </a:xfrm>
            <a:prstGeom prst="rect">
              <a:avLst/>
            </a:prstGeom>
          </p:spPr>
        </p:pic>
      </p:grpSp>
      <p:sp>
        <p:nvSpPr>
          <p:cNvPr id="6" name="CuadroTexto 5">
            <a:extLst>
              <a:ext uri="{FF2B5EF4-FFF2-40B4-BE49-F238E27FC236}">
                <a16:creationId xmlns:a16="http://schemas.microsoft.com/office/drawing/2014/main" id="{1D018FDB-FDC5-45B8-AADE-F4E1827BBE00}"/>
              </a:ext>
            </a:extLst>
          </p:cNvPr>
          <p:cNvSpPr txBox="1"/>
          <p:nvPr/>
        </p:nvSpPr>
        <p:spPr>
          <a:xfrm>
            <a:off x="337457" y="979714"/>
            <a:ext cx="481148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500" b="1" dirty="0">
                <a:solidFill>
                  <a:srgbClr val="00B050"/>
                </a:solidFill>
              </a:rPr>
              <a:t>Pilar Ciencia Abierta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FD2F23F5-63A2-412E-B957-35FB61BD058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78015" y="0"/>
            <a:ext cx="3600450" cy="1266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5444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CuadroTexto 22">
            <a:extLst>
              <a:ext uri="{FF2B5EF4-FFF2-40B4-BE49-F238E27FC236}">
                <a16:creationId xmlns:a16="http://schemas.microsoft.com/office/drawing/2014/main" id="{21CB64DA-60D8-4F39-9B78-BE011EC64288}"/>
              </a:ext>
            </a:extLst>
          </p:cNvPr>
          <p:cNvSpPr txBox="1"/>
          <p:nvPr/>
        </p:nvSpPr>
        <p:spPr>
          <a:xfrm>
            <a:off x="142643" y="205038"/>
            <a:ext cx="534264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000" b="1" dirty="0">
                <a:solidFill>
                  <a:srgbClr val="000066"/>
                </a:solidFill>
              </a:rPr>
              <a:t>HORIZON EUROPE 2021-2027</a:t>
            </a:r>
          </a:p>
        </p:txBody>
      </p:sp>
      <p:sp>
        <p:nvSpPr>
          <p:cNvPr id="24" name="Marcador de número de diapositiva 23">
            <a:extLst>
              <a:ext uri="{FF2B5EF4-FFF2-40B4-BE49-F238E27FC236}">
                <a16:creationId xmlns:a16="http://schemas.microsoft.com/office/drawing/2014/main" id="{210413FD-EEE3-4D94-A42B-839FA93DDB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D8363-3E25-49A3-B5A5-60FFD1562C26}" type="slidenum">
              <a:rPr lang="es-ES" smtClean="0"/>
              <a:t>15</a:t>
            </a:fld>
            <a:endParaRPr lang="es-ES"/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CF081A9E-83F9-443C-B531-EB960AED5995}"/>
              </a:ext>
            </a:extLst>
          </p:cNvPr>
          <p:cNvSpPr/>
          <p:nvPr/>
        </p:nvSpPr>
        <p:spPr>
          <a:xfrm>
            <a:off x="337457" y="1572504"/>
            <a:ext cx="10896600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s-ES" altLang="es-ES" sz="2600" dirty="0">
                <a:solidFill>
                  <a:srgbClr val="000066"/>
                </a:solidFill>
              </a:rPr>
              <a:t>Estructurado a través de Clústeres o Misiones:</a:t>
            </a:r>
          </a:p>
          <a:p>
            <a:pPr>
              <a:defRPr/>
            </a:pPr>
            <a:endParaRPr lang="es-ES" altLang="es-ES" sz="2600" dirty="0">
              <a:solidFill>
                <a:srgbClr val="000066"/>
              </a:solidFill>
            </a:endParaRPr>
          </a:p>
          <a:p>
            <a:pPr marL="514350" indent="-514350">
              <a:buAutoNum type="alphaLcParenBoth"/>
              <a:defRPr/>
            </a:pPr>
            <a:r>
              <a:rPr lang="es-ES" altLang="es-ES" sz="2600" b="1" dirty="0">
                <a:solidFill>
                  <a:srgbClr val="000066"/>
                </a:solidFill>
              </a:rPr>
              <a:t>Clúster Salud</a:t>
            </a:r>
          </a:p>
          <a:p>
            <a:pPr marL="514350" indent="-514350">
              <a:buAutoNum type="alphaLcParenBoth"/>
              <a:defRPr/>
            </a:pPr>
            <a:r>
              <a:rPr lang="es-ES" altLang="es-ES" sz="2600" b="1" dirty="0">
                <a:solidFill>
                  <a:srgbClr val="000066"/>
                </a:solidFill>
              </a:rPr>
              <a:t>Clúster Sociedades seguras</a:t>
            </a:r>
          </a:p>
          <a:p>
            <a:pPr marL="514350" indent="-514350">
              <a:buAutoNum type="alphaLcParenBoth"/>
              <a:defRPr/>
            </a:pPr>
            <a:r>
              <a:rPr lang="es-ES" altLang="es-ES" sz="2600" b="1" dirty="0">
                <a:solidFill>
                  <a:srgbClr val="000066"/>
                </a:solidFill>
              </a:rPr>
              <a:t>Clúster Digital e Industrial</a:t>
            </a:r>
          </a:p>
          <a:p>
            <a:pPr marL="514350" indent="-514350">
              <a:buAutoNum type="alphaLcParenBoth"/>
              <a:defRPr/>
            </a:pPr>
            <a:r>
              <a:rPr lang="es-ES" altLang="es-ES" sz="2600" b="1" dirty="0">
                <a:solidFill>
                  <a:srgbClr val="000066"/>
                </a:solidFill>
              </a:rPr>
              <a:t>Clúster Clima, Energía y Movilidad</a:t>
            </a:r>
          </a:p>
          <a:p>
            <a:pPr marL="514350" indent="-514350">
              <a:buAutoNum type="alphaLcParenBoth"/>
              <a:defRPr/>
            </a:pPr>
            <a:r>
              <a:rPr lang="es-ES" altLang="es-ES" sz="2600" b="1" dirty="0">
                <a:solidFill>
                  <a:srgbClr val="000066"/>
                </a:solidFill>
              </a:rPr>
              <a:t>Clúster Alimentación y Recursos Naturales</a:t>
            </a:r>
          </a:p>
          <a:p>
            <a:pPr marL="514350" indent="-514350">
              <a:buAutoNum type="alphaLcParenBoth"/>
              <a:defRPr/>
            </a:pPr>
            <a:r>
              <a:rPr lang="es-ES" altLang="es-ES" sz="2600" b="1" dirty="0" err="1">
                <a:solidFill>
                  <a:srgbClr val="000066"/>
                </a:solidFill>
              </a:rPr>
              <a:t>Joint</a:t>
            </a:r>
            <a:r>
              <a:rPr lang="es-ES" altLang="es-ES" sz="2600" b="1" dirty="0">
                <a:solidFill>
                  <a:srgbClr val="000066"/>
                </a:solidFill>
              </a:rPr>
              <a:t>-</a:t>
            </a:r>
            <a:r>
              <a:rPr lang="es-ES" altLang="es-ES" sz="2600" b="1" dirty="0" err="1">
                <a:solidFill>
                  <a:srgbClr val="000066"/>
                </a:solidFill>
              </a:rPr>
              <a:t>Research</a:t>
            </a:r>
            <a:r>
              <a:rPr lang="es-ES" altLang="es-ES" sz="2600" b="1" dirty="0">
                <a:solidFill>
                  <a:srgbClr val="000066"/>
                </a:solidFill>
              </a:rPr>
              <a:t>-Centre</a:t>
            </a:r>
          </a:p>
        </p:txBody>
      </p:sp>
      <p:pic>
        <p:nvPicPr>
          <p:cNvPr id="11" name="Imagen 10" descr="Imagen que contiene imágenes prediseñadas&#10;&#10;Descripción generada con confianza muy alta">
            <a:extLst>
              <a:ext uri="{FF2B5EF4-FFF2-40B4-BE49-F238E27FC236}">
                <a16:creationId xmlns:a16="http://schemas.microsoft.com/office/drawing/2014/main" id="{93E17B84-AB21-44DF-B71D-84DA1F259F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5582" y="6266908"/>
            <a:ext cx="1576811" cy="530915"/>
          </a:xfrm>
          <a:prstGeom prst="rect">
            <a:avLst/>
          </a:prstGeom>
        </p:spPr>
      </p:pic>
      <p:grpSp>
        <p:nvGrpSpPr>
          <p:cNvPr id="12" name="Grupo 11">
            <a:extLst>
              <a:ext uri="{FF2B5EF4-FFF2-40B4-BE49-F238E27FC236}">
                <a16:creationId xmlns:a16="http://schemas.microsoft.com/office/drawing/2014/main" id="{5DD035B6-80F5-4E3F-A2D2-3920A412CE8D}"/>
              </a:ext>
            </a:extLst>
          </p:cNvPr>
          <p:cNvGrpSpPr/>
          <p:nvPr/>
        </p:nvGrpSpPr>
        <p:grpSpPr>
          <a:xfrm>
            <a:off x="194387" y="6258196"/>
            <a:ext cx="5290905" cy="525839"/>
            <a:chOff x="2570509" y="57982"/>
            <a:chExt cx="7882180" cy="739176"/>
          </a:xfrm>
        </p:grpSpPr>
        <p:pic>
          <p:nvPicPr>
            <p:cNvPr id="13" name="Imagen 49" descr="Puerto Celeiro - copia">
              <a:extLst>
                <a:ext uri="{FF2B5EF4-FFF2-40B4-BE49-F238E27FC236}">
                  <a16:creationId xmlns:a16="http://schemas.microsoft.com/office/drawing/2014/main" id="{81C82A20-7B37-43B5-B056-88197F19E38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06393" y="90007"/>
              <a:ext cx="772528" cy="6794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Imagen 50" descr="FEMP">
              <a:extLst>
                <a:ext uri="{FF2B5EF4-FFF2-40B4-BE49-F238E27FC236}">
                  <a16:creationId xmlns:a16="http://schemas.microsoft.com/office/drawing/2014/main" id="{97E92771-A242-4770-9444-FE9A0D37F00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71069" y="57982"/>
              <a:ext cx="2981620" cy="7391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CuadroTexto 14">
              <a:extLst>
                <a:ext uri="{FF2B5EF4-FFF2-40B4-BE49-F238E27FC236}">
                  <a16:creationId xmlns:a16="http://schemas.microsoft.com/office/drawing/2014/main" id="{2A25ABBE-E911-4699-93C9-6255CB7A9527}"/>
                </a:ext>
              </a:extLst>
            </p:cNvPr>
            <p:cNvSpPr txBox="1"/>
            <p:nvPr/>
          </p:nvSpPr>
          <p:spPr>
            <a:xfrm>
              <a:off x="6386438" y="400923"/>
              <a:ext cx="1190511" cy="3685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500" b="1" i="1" dirty="0">
                  <a:solidFill>
                    <a:schemeClr val="accent1">
                      <a:lumMod val="50000"/>
                    </a:schemeClr>
                  </a:solidFill>
                </a:rPr>
                <a:t>OPP-77</a:t>
              </a:r>
              <a:endParaRPr lang="es-ES" sz="1500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  <p:pic>
          <p:nvPicPr>
            <p:cNvPr id="16" name="Imagen 15">
              <a:extLst>
                <a:ext uri="{FF2B5EF4-FFF2-40B4-BE49-F238E27FC236}">
                  <a16:creationId xmlns:a16="http://schemas.microsoft.com/office/drawing/2014/main" id="{36A1937D-61B0-4796-9D20-0BA993EE19B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570509" y="57982"/>
              <a:ext cx="2976504" cy="739176"/>
            </a:xfrm>
            <a:prstGeom prst="rect">
              <a:avLst/>
            </a:prstGeom>
          </p:spPr>
        </p:pic>
      </p:grpSp>
      <p:sp>
        <p:nvSpPr>
          <p:cNvPr id="6" name="CuadroTexto 5">
            <a:extLst>
              <a:ext uri="{FF2B5EF4-FFF2-40B4-BE49-F238E27FC236}">
                <a16:creationId xmlns:a16="http://schemas.microsoft.com/office/drawing/2014/main" id="{1D018FDB-FDC5-45B8-AADE-F4E1827BBE00}"/>
              </a:ext>
            </a:extLst>
          </p:cNvPr>
          <p:cNvSpPr txBox="1"/>
          <p:nvPr/>
        </p:nvSpPr>
        <p:spPr>
          <a:xfrm>
            <a:off x="337456" y="979714"/>
            <a:ext cx="7434943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500" b="1" dirty="0">
                <a:solidFill>
                  <a:srgbClr val="00B050"/>
                </a:solidFill>
              </a:rPr>
              <a:t>Pilar Retos Globales y Competitividad Industrial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FD2F23F5-63A2-412E-B957-35FB61BD058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78015" y="0"/>
            <a:ext cx="3600450" cy="1266825"/>
          </a:xfrm>
          <a:prstGeom prst="rect">
            <a:avLst/>
          </a:prstGeom>
        </p:spPr>
      </p:pic>
      <p:sp>
        <p:nvSpPr>
          <p:cNvPr id="17" name="CuadroTexto 16">
            <a:extLst>
              <a:ext uri="{FF2B5EF4-FFF2-40B4-BE49-F238E27FC236}">
                <a16:creationId xmlns:a16="http://schemas.microsoft.com/office/drawing/2014/main" id="{C300DCB3-7E5D-4C6D-9867-5E70EC0CD4C2}"/>
              </a:ext>
            </a:extLst>
          </p:cNvPr>
          <p:cNvSpPr txBox="1"/>
          <p:nvPr/>
        </p:nvSpPr>
        <p:spPr>
          <a:xfrm>
            <a:off x="8232925" y="2919680"/>
            <a:ext cx="36894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000" dirty="0">
                <a:solidFill>
                  <a:srgbClr val="000066"/>
                </a:solidFill>
              </a:rPr>
              <a:t>ALIMENTACIÓN Y RECURSOS NATURALES 10 000 M€</a:t>
            </a:r>
            <a:endParaRPr lang="es-ES" dirty="0"/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327C75BA-BC6D-400B-B48C-B9DD548986D4}"/>
              </a:ext>
            </a:extLst>
          </p:cNvPr>
          <p:cNvSpPr txBox="1"/>
          <p:nvPr/>
        </p:nvSpPr>
        <p:spPr>
          <a:xfrm>
            <a:off x="8232925" y="4403886"/>
            <a:ext cx="36894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000" dirty="0">
                <a:solidFill>
                  <a:srgbClr val="000066"/>
                </a:solidFill>
              </a:rPr>
              <a:t>COFINANCIACIÓN 70-100% DE Horizonte2020 SE MANTIENEN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4108029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CuadroTexto 22">
            <a:extLst>
              <a:ext uri="{FF2B5EF4-FFF2-40B4-BE49-F238E27FC236}">
                <a16:creationId xmlns:a16="http://schemas.microsoft.com/office/drawing/2014/main" id="{21CB64DA-60D8-4F39-9B78-BE011EC64288}"/>
              </a:ext>
            </a:extLst>
          </p:cNvPr>
          <p:cNvSpPr txBox="1"/>
          <p:nvPr/>
        </p:nvSpPr>
        <p:spPr>
          <a:xfrm>
            <a:off x="142643" y="205038"/>
            <a:ext cx="534264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000" b="1" dirty="0">
                <a:solidFill>
                  <a:srgbClr val="000066"/>
                </a:solidFill>
              </a:rPr>
              <a:t>HORIZON EUROPE 2021-2027</a:t>
            </a:r>
          </a:p>
        </p:txBody>
      </p:sp>
      <p:sp>
        <p:nvSpPr>
          <p:cNvPr id="24" name="Marcador de número de diapositiva 23">
            <a:extLst>
              <a:ext uri="{FF2B5EF4-FFF2-40B4-BE49-F238E27FC236}">
                <a16:creationId xmlns:a16="http://schemas.microsoft.com/office/drawing/2014/main" id="{210413FD-EEE3-4D94-A42B-839FA93DDB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D8363-3E25-49A3-B5A5-60FFD1562C26}" type="slidenum">
              <a:rPr lang="es-ES" smtClean="0"/>
              <a:t>16</a:t>
            </a:fld>
            <a:endParaRPr lang="es-ES"/>
          </a:p>
        </p:txBody>
      </p:sp>
      <p:pic>
        <p:nvPicPr>
          <p:cNvPr id="11" name="Imagen 10" descr="Imagen que contiene imágenes prediseñadas&#10;&#10;Descripción generada con confianza muy alta">
            <a:extLst>
              <a:ext uri="{FF2B5EF4-FFF2-40B4-BE49-F238E27FC236}">
                <a16:creationId xmlns:a16="http://schemas.microsoft.com/office/drawing/2014/main" id="{93E17B84-AB21-44DF-B71D-84DA1F259F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5582" y="6266908"/>
            <a:ext cx="1576811" cy="530915"/>
          </a:xfrm>
          <a:prstGeom prst="rect">
            <a:avLst/>
          </a:prstGeom>
        </p:spPr>
      </p:pic>
      <p:grpSp>
        <p:nvGrpSpPr>
          <p:cNvPr id="12" name="Grupo 11">
            <a:extLst>
              <a:ext uri="{FF2B5EF4-FFF2-40B4-BE49-F238E27FC236}">
                <a16:creationId xmlns:a16="http://schemas.microsoft.com/office/drawing/2014/main" id="{5DD035B6-80F5-4E3F-A2D2-3920A412CE8D}"/>
              </a:ext>
            </a:extLst>
          </p:cNvPr>
          <p:cNvGrpSpPr/>
          <p:nvPr/>
        </p:nvGrpSpPr>
        <p:grpSpPr>
          <a:xfrm>
            <a:off x="194387" y="6258196"/>
            <a:ext cx="5290905" cy="525839"/>
            <a:chOff x="2570509" y="57982"/>
            <a:chExt cx="7882180" cy="739176"/>
          </a:xfrm>
        </p:grpSpPr>
        <p:pic>
          <p:nvPicPr>
            <p:cNvPr id="13" name="Imagen 49" descr="Puerto Celeiro - copia">
              <a:extLst>
                <a:ext uri="{FF2B5EF4-FFF2-40B4-BE49-F238E27FC236}">
                  <a16:creationId xmlns:a16="http://schemas.microsoft.com/office/drawing/2014/main" id="{81C82A20-7B37-43B5-B056-88197F19E38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06393" y="90007"/>
              <a:ext cx="772528" cy="6794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Imagen 50" descr="FEMP">
              <a:extLst>
                <a:ext uri="{FF2B5EF4-FFF2-40B4-BE49-F238E27FC236}">
                  <a16:creationId xmlns:a16="http://schemas.microsoft.com/office/drawing/2014/main" id="{97E92771-A242-4770-9444-FE9A0D37F00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71069" y="57982"/>
              <a:ext cx="2981620" cy="7391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CuadroTexto 14">
              <a:extLst>
                <a:ext uri="{FF2B5EF4-FFF2-40B4-BE49-F238E27FC236}">
                  <a16:creationId xmlns:a16="http://schemas.microsoft.com/office/drawing/2014/main" id="{2A25ABBE-E911-4699-93C9-6255CB7A9527}"/>
                </a:ext>
              </a:extLst>
            </p:cNvPr>
            <p:cNvSpPr txBox="1"/>
            <p:nvPr/>
          </p:nvSpPr>
          <p:spPr>
            <a:xfrm>
              <a:off x="6386438" y="400923"/>
              <a:ext cx="1190511" cy="3685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500" b="1" i="1" dirty="0">
                  <a:solidFill>
                    <a:schemeClr val="accent1">
                      <a:lumMod val="50000"/>
                    </a:schemeClr>
                  </a:solidFill>
                </a:rPr>
                <a:t>OPP-77</a:t>
              </a:r>
              <a:endParaRPr lang="es-ES" sz="1500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  <p:pic>
          <p:nvPicPr>
            <p:cNvPr id="16" name="Imagen 15">
              <a:extLst>
                <a:ext uri="{FF2B5EF4-FFF2-40B4-BE49-F238E27FC236}">
                  <a16:creationId xmlns:a16="http://schemas.microsoft.com/office/drawing/2014/main" id="{36A1937D-61B0-4796-9D20-0BA993EE19B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570509" y="57982"/>
              <a:ext cx="2976504" cy="739176"/>
            </a:xfrm>
            <a:prstGeom prst="rect">
              <a:avLst/>
            </a:prstGeom>
          </p:spPr>
        </p:pic>
      </p:grpSp>
      <p:sp>
        <p:nvSpPr>
          <p:cNvPr id="6" name="CuadroTexto 5">
            <a:extLst>
              <a:ext uri="{FF2B5EF4-FFF2-40B4-BE49-F238E27FC236}">
                <a16:creationId xmlns:a16="http://schemas.microsoft.com/office/drawing/2014/main" id="{1D018FDB-FDC5-45B8-AADE-F4E1827BBE00}"/>
              </a:ext>
            </a:extLst>
          </p:cNvPr>
          <p:cNvSpPr txBox="1"/>
          <p:nvPr/>
        </p:nvSpPr>
        <p:spPr>
          <a:xfrm>
            <a:off x="337456" y="979714"/>
            <a:ext cx="7434943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500" b="1" dirty="0">
                <a:solidFill>
                  <a:srgbClr val="00B050"/>
                </a:solidFill>
              </a:rPr>
              <a:t>Pilar Innovación Abierta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FD2F23F5-63A2-412E-B957-35FB61BD058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78015" y="0"/>
            <a:ext cx="3600450" cy="1266825"/>
          </a:xfrm>
          <a:prstGeom prst="rect">
            <a:avLst/>
          </a:prstGeom>
        </p:spPr>
      </p:pic>
      <p:sp>
        <p:nvSpPr>
          <p:cNvPr id="17" name="Rectángulo 16">
            <a:extLst>
              <a:ext uri="{FF2B5EF4-FFF2-40B4-BE49-F238E27FC236}">
                <a16:creationId xmlns:a16="http://schemas.microsoft.com/office/drawing/2014/main" id="{6B190459-0362-406B-AD71-11F071E2420A}"/>
              </a:ext>
            </a:extLst>
          </p:cNvPr>
          <p:cNvSpPr/>
          <p:nvPr/>
        </p:nvSpPr>
        <p:spPr>
          <a:xfrm>
            <a:off x="337457" y="1572504"/>
            <a:ext cx="10896600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s-ES" altLang="es-ES" sz="2600" dirty="0">
                <a:solidFill>
                  <a:srgbClr val="000066"/>
                </a:solidFill>
              </a:rPr>
              <a:t>Destinado a fomentar una </a:t>
            </a:r>
            <a:r>
              <a:rPr lang="es-ES" altLang="es-ES" sz="2600" b="1" dirty="0">
                <a:solidFill>
                  <a:srgbClr val="000066"/>
                </a:solidFill>
              </a:rPr>
              <a:t>innovación accesible y pública, siendo los principales destinatarios de fondos:</a:t>
            </a:r>
          </a:p>
          <a:p>
            <a:pPr>
              <a:defRPr/>
            </a:pPr>
            <a:endParaRPr lang="es-ES" altLang="es-ES" sz="2600" b="1" dirty="0">
              <a:solidFill>
                <a:srgbClr val="000066"/>
              </a:solidFill>
            </a:endParaRPr>
          </a:p>
          <a:p>
            <a:pPr>
              <a:defRPr/>
            </a:pPr>
            <a:r>
              <a:rPr lang="es-ES" altLang="es-ES" sz="2600" b="1" dirty="0">
                <a:solidFill>
                  <a:srgbClr val="000066"/>
                </a:solidFill>
              </a:rPr>
              <a:t>1. Consejo de Innovación Europeo</a:t>
            </a:r>
          </a:p>
          <a:p>
            <a:pPr>
              <a:defRPr/>
            </a:pPr>
            <a:endParaRPr lang="es-ES" altLang="es-ES" sz="2600" b="1" dirty="0">
              <a:solidFill>
                <a:srgbClr val="000066"/>
              </a:solidFill>
            </a:endParaRPr>
          </a:p>
          <a:p>
            <a:pPr>
              <a:defRPr/>
            </a:pPr>
            <a:r>
              <a:rPr lang="es-ES" altLang="es-ES" sz="2600" b="1" dirty="0">
                <a:solidFill>
                  <a:srgbClr val="000066"/>
                </a:solidFill>
              </a:rPr>
              <a:t>2. Ecosistemas de Innovación</a:t>
            </a:r>
          </a:p>
          <a:p>
            <a:pPr>
              <a:defRPr/>
            </a:pPr>
            <a:endParaRPr lang="es-ES" altLang="es-ES" sz="2600" b="1" dirty="0">
              <a:solidFill>
                <a:srgbClr val="000066"/>
              </a:solidFill>
            </a:endParaRPr>
          </a:p>
          <a:p>
            <a:pPr>
              <a:defRPr/>
            </a:pPr>
            <a:r>
              <a:rPr lang="es-ES" altLang="es-ES" sz="2600" b="1" dirty="0">
                <a:solidFill>
                  <a:srgbClr val="000066"/>
                </a:solidFill>
              </a:rPr>
              <a:t>3. Instituto Europeo de Innovación y Tecnología</a:t>
            </a:r>
          </a:p>
        </p:txBody>
      </p:sp>
    </p:spTree>
    <p:extLst>
      <p:ext uri="{BB962C8B-B14F-4D97-AF65-F5344CB8AC3E}">
        <p14:creationId xmlns:p14="http://schemas.microsoft.com/office/powerpoint/2010/main" val="9081427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A5E226DD-05BA-4FD0-8200-5290EEB38B3A}"/>
              </a:ext>
            </a:extLst>
          </p:cNvPr>
          <p:cNvSpPr txBox="1"/>
          <p:nvPr/>
        </p:nvSpPr>
        <p:spPr>
          <a:xfrm>
            <a:off x="5642913" y="4923079"/>
            <a:ext cx="2958836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" sz="1400" b="1" dirty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r>
              <a:rPr lang="es-ES" sz="2000" b="1" dirty="0">
                <a:solidFill>
                  <a:srgbClr val="000066"/>
                </a:solidFill>
              </a:rPr>
              <a:t>Javier Garat Pérez</a:t>
            </a:r>
          </a:p>
          <a:p>
            <a:pPr algn="ctr"/>
            <a:r>
              <a:rPr lang="es-ES" sz="1400" dirty="0">
                <a:solidFill>
                  <a:srgbClr val="000066"/>
                </a:solidFill>
              </a:rPr>
              <a:t>Secretario General de </a:t>
            </a:r>
            <a:r>
              <a:rPr lang="es-ES" sz="1400" b="1" dirty="0">
                <a:solidFill>
                  <a:srgbClr val="00B050"/>
                </a:solidFill>
              </a:rPr>
              <a:t>CE</a:t>
            </a:r>
            <a:r>
              <a:rPr lang="es-ES" sz="1400" b="1" dirty="0">
                <a:solidFill>
                  <a:srgbClr val="002060"/>
                </a:solidFill>
              </a:rPr>
              <a:t>PESCA</a:t>
            </a:r>
          </a:p>
          <a:p>
            <a:pPr algn="ctr"/>
            <a:r>
              <a:rPr lang="es-ES" sz="1400" dirty="0">
                <a:solidFill>
                  <a:srgbClr val="000066"/>
                </a:solidFill>
              </a:rPr>
              <a:t>(Confederación Española de Pesca)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A30C1451-1BB1-434B-8E84-774BBBD690DF}"/>
              </a:ext>
            </a:extLst>
          </p:cNvPr>
          <p:cNvSpPr txBox="1"/>
          <p:nvPr/>
        </p:nvSpPr>
        <p:spPr>
          <a:xfrm>
            <a:off x="4490165" y="4287436"/>
            <a:ext cx="52024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b="1" dirty="0">
                <a:solidFill>
                  <a:srgbClr val="000066"/>
                </a:solidFill>
              </a:rPr>
              <a:t>JORNADAS TÉCNICAS DE DIFUSIÓN DEL SECTOR PESQUERO</a:t>
            </a:r>
          </a:p>
          <a:p>
            <a:pPr algn="ctr"/>
            <a:r>
              <a:rPr lang="es-ES" sz="1400" dirty="0">
                <a:solidFill>
                  <a:srgbClr val="000066"/>
                </a:solidFill>
              </a:rPr>
              <a:t>Celeiro, 23 y 24 de noviembre de 2018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EE58C7E1-3CB3-4C0C-ADD0-66410BE492B3}"/>
              </a:ext>
            </a:extLst>
          </p:cNvPr>
          <p:cNvSpPr txBox="1"/>
          <p:nvPr/>
        </p:nvSpPr>
        <p:spPr>
          <a:xfrm>
            <a:off x="3847739" y="2152672"/>
            <a:ext cx="6713134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500" b="1" dirty="0">
                <a:solidFill>
                  <a:srgbClr val="000066"/>
                </a:solidFill>
              </a:rPr>
              <a:t>El futuro Fondo Europeo y Marítimo de la Pesca y el Programa Marco I+D+i 2021-2027</a:t>
            </a:r>
          </a:p>
        </p:txBody>
      </p:sp>
      <p:sp>
        <p:nvSpPr>
          <p:cNvPr id="12" name="CuadroTexto 18">
            <a:extLst>
              <a:ext uri="{FF2B5EF4-FFF2-40B4-BE49-F238E27FC236}">
                <a16:creationId xmlns:a16="http://schemas.microsoft.com/office/drawing/2014/main" id="{448E4C87-918E-47CC-8A31-7846F9914F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71440" y="6268722"/>
            <a:ext cx="406573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s-ES" altLang="es-ES" sz="1200" dirty="0">
                <a:solidFill>
                  <a:srgbClr val="002060"/>
                </a:solidFill>
              </a:rPr>
              <a:t>  @CEPESCA     www.cepesca.es              CEPESCA</a:t>
            </a:r>
          </a:p>
        </p:txBody>
      </p:sp>
      <p:pic>
        <p:nvPicPr>
          <p:cNvPr id="13" name="Imagen 16">
            <a:extLst>
              <a:ext uri="{FF2B5EF4-FFF2-40B4-BE49-F238E27FC236}">
                <a16:creationId xmlns:a16="http://schemas.microsoft.com/office/drawing/2014/main" id="{CC8EECF8-F4AF-4D25-B6E4-92B7035764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1633" y="6263621"/>
            <a:ext cx="279797" cy="2797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Imagen 17">
            <a:extLst>
              <a:ext uri="{FF2B5EF4-FFF2-40B4-BE49-F238E27FC236}">
                <a16:creationId xmlns:a16="http://schemas.microsoft.com/office/drawing/2014/main" id="{793747B6-3C32-4F64-B4E2-1CCF21FCAC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8325" y="6241000"/>
            <a:ext cx="326231" cy="325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5" descr="ROLLUP_baja (5)">
            <a:extLst>
              <a:ext uri="{FF2B5EF4-FFF2-40B4-BE49-F238E27FC236}">
                <a16:creationId xmlns:a16="http://schemas.microsoft.com/office/drawing/2014/main" id="{B5711314-0C58-4AD4-BE2A-A3AB2F8637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47892" y="2860"/>
            <a:ext cx="2411760" cy="685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9" name="Grupo 8">
            <a:extLst>
              <a:ext uri="{FF2B5EF4-FFF2-40B4-BE49-F238E27FC236}">
                <a16:creationId xmlns:a16="http://schemas.microsoft.com/office/drawing/2014/main" id="{F28E6850-637E-4A31-A1DE-BDC3EB861BBA}"/>
              </a:ext>
            </a:extLst>
          </p:cNvPr>
          <p:cNvGrpSpPr/>
          <p:nvPr/>
        </p:nvGrpSpPr>
        <p:grpSpPr>
          <a:xfrm>
            <a:off x="2570509" y="57982"/>
            <a:ext cx="7882180" cy="777505"/>
            <a:chOff x="2570509" y="57982"/>
            <a:chExt cx="7882180" cy="777505"/>
          </a:xfrm>
        </p:grpSpPr>
        <p:pic>
          <p:nvPicPr>
            <p:cNvPr id="2" name="Imagen 49" descr="Puerto Celeiro - copia">
              <a:extLst>
                <a:ext uri="{FF2B5EF4-FFF2-40B4-BE49-F238E27FC236}">
                  <a16:creationId xmlns:a16="http://schemas.microsoft.com/office/drawing/2014/main" id="{6C21C56F-1C1A-4EB7-B45E-CAD3E5A3687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06393" y="90007"/>
              <a:ext cx="772528" cy="6794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7" name="Imagen 50" descr="FEMP">
              <a:extLst>
                <a:ext uri="{FF2B5EF4-FFF2-40B4-BE49-F238E27FC236}">
                  <a16:creationId xmlns:a16="http://schemas.microsoft.com/office/drawing/2014/main" id="{1564086B-C604-4069-898F-AA518BAD468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71069" y="57982"/>
              <a:ext cx="2981620" cy="7391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CuadroTexto 2">
              <a:extLst>
                <a:ext uri="{FF2B5EF4-FFF2-40B4-BE49-F238E27FC236}">
                  <a16:creationId xmlns:a16="http://schemas.microsoft.com/office/drawing/2014/main" id="{E71F8532-E4B7-44FB-83DB-4E96C2041E18}"/>
                </a:ext>
              </a:extLst>
            </p:cNvPr>
            <p:cNvSpPr txBox="1"/>
            <p:nvPr/>
          </p:nvSpPr>
          <p:spPr>
            <a:xfrm>
              <a:off x="6477714" y="466155"/>
              <a:ext cx="97604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b="1" i="1" dirty="0">
                  <a:solidFill>
                    <a:schemeClr val="accent1">
                      <a:lumMod val="50000"/>
                    </a:schemeClr>
                  </a:solidFill>
                </a:rPr>
                <a:t>OPP-77</a:t>
              </a:r>
              <a:endParaRPr lang="es-ES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  <p:pic>
          <p:nvPicPr>
            <p:cNvPr id="8" name="Imagen 7">
              <a:extLst>
                <a:ext uri="{FF2B5EF4-FFF2-40B4-BE49-F238E27FC236}">
                  <a16:creationId xmlns:a16="http://schemas.microsoft.com/office/drawing/2014/main" id="{8602649A-8802-4B4E-BEC4-AD4101A8129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570509" y="57982"/>
              <a:ext cx="2976504" cy="739176"/>
            </a:xfrm>
            <a:prstGeom prst="rect">
              <a:avLst/>
            </a:prstGeom>
          </p:spPr>
        </p:pic>
      </p:grpSp>
      <p:sp>
        <p:nvSpPr>
          <p:cNvPr id="15" name="CuadroTexto 14">
            <a:extLst>
              <a:ext uri="{FF2B5EF4-FFF2-40B4-BE49-F238E27FC236}">
                <a16:creationId xmlns:a16="http://schemas.microsoft.com/office/drawing/2014/main" id="{03DF4247-76AE-4CD5-BB0B-2617008D6C28}"/>
              </a:ext>
            </a:extLst>
          </p:cNvPr>
          <p:cNvSpPr txBox="1"/>
          <p:nvPr/>
        </p:nvSpPr>
        <p:spPr>
          <a:xfrm>
            <a:off x="2800588" y="1512289"/>
            <a:ext cx="88074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>
                <a:solidFill>
                  <a:schemeClr val="bg2">
                    <a:lumMod val="75000"/>
                  </a:schemeClr>
                </a:solidFill>
              </a:rPr>
              <a:t>APOSTANDO POR EL FUTURO DE LA PESCA</a:t>
            </a:r>
            <a:endParaRPr lang="es-ES" sz="2000" dirty="0">
              <a:solidFill>
                <a:srgbClr val="00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7387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ángulo 11">
            <a:extLst>
              <a:ext uri="{FF2B5EF4-FFF2-40B4-BE49-F238E27FC236}">
                <a16:creationId xmlns:a16="http://schemas.microsoft.com/office/drawing/2014/main" id="{7D447164-4CCD-4058-852E-34041B05FD2F}"/>
              </a:ext>
            </a:extLst>
          </p:cNvPr>
          <p:cNvSpPr/>
          <p:nvPr/>
        </p:nvSpPr>
        <p:spPr>
          <a:xfrm>
            <a:off x="9308706" y="1818147"/>
            <a:ext cx="1791643" cy="1535683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56B627BA-8454-4854-9894-1EDFECEE1C85}"/>
              </a:ext>
            </a:extLst>
          </p:cNvPr>
          <p:cNvSpPr/>
          <p:nvPr/>
        </p:nvSpPr>
        <p:spPr>
          <a:xfrm>
            <a:off x="7181129" y="3938853"/>
            <a:ext cx="1791643" cy="1535683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A445C2EA-8043-4467-A4DA-35B50F2886F5}"/>
              </a:ext>
            </a:extLst>
          </p:cNvPr>
          <p:cNvSpPr txBox="1"/>
          <p:nvPr/>
        </p:nvSpPr>
        <p:spPr>
          <a:xfrm>
            <a:off x="223519" y="297500"/>
            <a:ext cx="83656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b="1" dirty="0">
                <a:solidFill>
                  <a:srgbClr val="000066"/>
                </a:solidFill>
              </a:rPr>
              <a:t>El FEMP 2014-2020: lecciones aprendidas </a:t>
            </a:r>
          </a:p>
        </p:txBody>
      </p:sp>
      <p:pic>
        <p:nvPicPr>
          <p:cNvPr id="18" name="Imagen 17" descr="Imagen que contiene imágenes prediseñadas&#10;&#10;Descripción generada con confianza muy alta">
            <a:extLst>
              <a:ext uri="{FF2B5EF4-FFF2-40B4-BE49-F238E27FC236}">
                <a16:creationId xmlns:a16="http://schemas.microsoft.com/office/drawing/2014/main" id="{D37A3590-0180-45BC-A34E-013F15C0B4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5582" y="6266908"/>
            <a:ext cx="1576811" cy="530915"/>
          </a:xfrm>
          <a:prstGeom prst="rect">
            <a:avLst/>
          </a:prstGeom>
        </p:spPr>
      </p:pic>
      <p:grpSp>
        <p:nvGrpSpPr>
          <p:cNvPr id="20" name="Grupo 19">
            <a:extLst>
              <a:ext uri="{FF2B5EF4-FFF2-40B4-BE49-F238E27FC236}">
                <a16:creationId xmlns:a16="http://schemas.microsoft.com/office/drawing/2014/main" id="{B7BD245A-1BD1-44C6-AABA-BB412E940D98}"/>
              </a:ext>
            </a:extLst>
          </p:cNvPr>
          <p:cNvGrpSpPr/>
          <p:nvPr/>
        </p:nvGrpSpPr>
        <p:grpSpPr>
          <a:xfrm>
            <a:off x="194387" y="6258196"/>
            <a:ext cx="5290905" cy="525839"/>
            <a:chOff x="2570509" y="57982"/>
            <a:chExt cx="7882180" cy="739176"/>
          </a:xfrm>
        </p:grpSpPr>
        <p:pic>
          <p:nvPicPr>
            <p:cNvPr id="21" name="Imagen 49" descr="Puerto Celeiro - copia">
              <a:extLst>
                <a:ext uri="{FF2B5EF4-FFF2-40B4-BE49-F238E27FC236}">
                  <a16:creationId xmlns:a16="http://schemas.microsoft.com/office/drawing/2014/main" id="{7B7B6AB1-5118-4EBC-B23F-4B3281EC59C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06393" y="90007"/>
              <a:ext cx="772528" cy="6794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Imagen 50" descr="FEMP">
              <a:extLst>
                <a:ext uri="{FF2B5EF4-FFF2-40B4-BE49-F238E27FC236}">
                  <a16:creationId xmlns:a16="http://schemas.microsoft.com/office/drawing/2014/main" id="{6851022D-8E6C-47AB-BE48-22607BE6EDE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71069" y="57982"/>
              <a:ext cx="2981620" cy="7391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" name="CuadroTexto 22">
              <a:extLst>
                <a:ext uri="{FF2B5EF4-FFF2-40B4-BE49-F238E27FC236}">
                  <a16:creationId xmlns:a16="http://schemas.microsoft.com/office/drawing/2014/main" id="{4619CDB1-F0C6-480A-9E24-3A41447CB4FE}"/>
                </a:ext>
              </a:extLst>
            </p:cNvPr>
            <p:cNvSpPr txBox="1"/>
            <p:nvPr/>
          </p:nvSpPr>
          <p:spPr>
            <a:xfrm>
              <a:off x="6386438" y="400923"/>
              <a:ext cx="1190511" cy="3685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500" b="1" i="1" dirty="0">
                  <a:solidFill>
                    <a:schemeClr val="accent1">
                      <a:lumMod val="50000"/>
                    </a:schemeClr>
                  </a:solidFill>
                </a:rPr>
                <a:t>OPP-77</a:t>
              </a:r>
              <a:endParaRPr lang="es-ES" sz="1500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  <p:pic>
          <p:nvPicPr>
            <p:cNvPr id="24" name="Imagen 23">
              <a:extLst>
                <a:ext uri="{FF2B5EF4-FFF2-40B4-BE49-F238E27FC236}">
                  <a16:creationId xmlns:a16="http://schemas.microsoft.com/office/drawing/2014/main" id="{42FE6821-6241-4B76-A508-E0811E3006F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570509" y="57982"/>
              <a:ext cx="2976504" cy="739176"/>
            </a:xfrm>
            <a:prstGeom prst="rect">
              <a:avLst/>
            </a:prstGeom>
          </p:spPr>
        </p:pic>
      </p:grp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8ADFCCA2-8A43-4EF0-8C1A-6CA2FE1481B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90228547"/>
              </p:ext>
            </p:extLst>
          </p:nvPr>
        </p:nvGraphicFramePr>
        <p:xfrm>
          <a:off x="194387" y="1041714"/>
          <a:ext cx="6843411" cy="38282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25" name="CuadroTexto 24">
            <a:extLst>
              <a:ext uri="{FF2B5EF4-FFF2-40B4-BE49-F238E27FC236}">
                <a16:creationId xmlns:a16="http://schemas.microsoft.com/office/drawing/2014/main" id="{8B9A8699-867B-4F08-AE84-78A36856D7BF}"/>
              </a:ext>
            </a:extLst>
          </p:cNvPr>
          <p:cNvSpPr txBox="1"/>
          <p:nvPr/>
        </p:nvSpPr>
        <p:spPr>
          <a:xfrm>
            <a:off x="8832351" y="812409"/>
            <a:ext cx="327745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kern="0" dirty="0">
                <a:ln w="22225">
                  <a:solidFill>
                    <a:srgbClr val="000066"/>
                  </a:solidFill>
                  <a:prstDash val="solid"/>
                </a:ln>
                <a:solidFill>
                  <a:sysClr val="windowText" lastClr="000000"/>
                </a:solidFill>
                <a:latin typeface="Calibri" panose="020F0502020204030204"/>
                <a:cs typeface="Arial" pitchFamily="34" charset="0"/>
              </a:rPr>
              <a:t>El FEMP supone el 1,59 % de los fondos estructurales de la UE  en el periodo 2014-2020</a:t>
            </a:r>
          </a:p>
          <a:p>
            <a:endParaRPr lang="es-ES" sz="2000" kern="0" dirty="0">
              <a:ln w="22225">
                <a:solidFill>
                  <a:srgbClr val="000066"/>
                </a:solidFill>
                <a:prstDash val="solid"/>
              </a:ln>
              <a:solidFill>
                <a:sysClr val="windowText" lastClr="000000"/>
              </a:solidFill>
              <a:latin typeface="Calibri" panose="020F0502020204030204"/>
              <a:cs typeface="Arial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E08A4E31-B857-4CEC-A716-276F4BF6962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201345" y="4096395"/>
            <a:ext cx="5542854" cy="1779295"/>
          </a:xfrm>
          <a:prstGeom prst="rect">
            <a:avLst/>
          </a:prstGeom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F64EE88D-910B-449E-A2B6-F0610A725800}"/>
              </a:ext>
            </a:extLst>
          </p:cNvPr>
          <p:cNvSpPr/>
          <p:nvPr/>
        </p:nvSpPr>
        <p:spPr>
          <a:xfrm>
            <a:off x="6521913" y="4917171"/>
            <a:ext cx="4989838" cy="218003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FCB170D6-26B7-4E10-B3F5-855D1B2C94CA}"/>
              </a:ext>
            </a:extLst>
          </p:cNvPr>
          <p:cNvSpPr txBox="1"/>
          <p:nvPr/>
        </p:nvSpPr>
        <p:spPr>
          <a:xfrm>
            <a:off x="402300" y="4430663"/>
            <a:ext cx="3689468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000" dirty="0">
                <a:solidFill>
                  <a:srgbClr val="000066"/>
                </a:solidFill>
              </a:rPr>
              <a:t>Incertidumbres jurídicas, complejidad normativa, elegibilidad, dudas de interpretación. Problemas en la ejecución</a:t>
            </a:r>
          </a:p>
          <a:p>
            <a:pPr algn="ctr"/>
            <a:endParaRPr lang="es-ES" dirty="0"/>
          </a:p>
        </p:txBody>
      </p:sp>
      <p:sp>
        <p:nvSpPr>
          <p:cNvPr id="27" name="Rectángulo 26">
            <a:extLst>
              <a:ext uri="{FF2B5EF4-FFF2-40B4-BE49-F238E27FC236}">
                <a16:creationId xmlns:a16="http://schemas.microsoft.com/office/drawing/2014/main" id="{28874FF0-A1FB-42B8-9267-1ADD6F657AA4}"/>
              </a:ext>
            </a:extLst>
          </p:cNvPr>
          <p:cNvSpPr/>
          <p:nvPr/>
        </p:nvSpPr>
        <p:spPr>
          <a:xfrm>
            <a:off x="447800" y="4458984"/>
            <a:ext cx="3630425" cy="1576944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s-ES" dirty="0"/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AD0FF2D2-09EC-4C74-800B-09C355E11AC4}"/>
              </a:ext>
            </a:extLst>
          </p:cNvPr>
          <p:cNvSpPr txBox="1"/>
          <p:nvPr/>
        </p:nvSpPr>
        <p:spPr>
          <a:xfrm>
            <a:off x="8861463" y="2218254"/>
            <a:ext cx="327745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kern="0" dirty="0">
                <a:ln w="22225">
                  <a:solidFill>
                    <a:srgbClr val="000066"/>
                  </a:solidFill>
                  <a:prstDash val="solid"/>
                </a:ln>
                <a:solidFill>
                  <a:sysClr val="windowText" lastClr="000000"/>
                </a:solidFill>
                <a:latin typeface="Calibri" panose="020F0502020204030204"/>
                <a:cs typeface="Arial" pitchFamily="34" charset="0"/>
              </a:rPr>
              <a:t>PAC: 48,91 %</a:t>
            </a:r>
          </a:p>
          <a:p>
            <a:r>
              <a:rPr lang="es-ES" sz="2000" kern="0" dirty="0">
                <a:ln w="22225">
                  <a:solidFill>
                    <a:srgbClr val="000066"/>
                  </a:solidFill>
                  <a:prstDash val="solid"/>
                </a:ln>
                <a:solidFill>
                  <a:sysClr val="windowText" lastClr="000000"/>
                </a:solidFill>
                <a:latin typeface="Calibri" panose="020F0502020204030204"/>
                <a:cs typeface="Arial" pitchFamily="34" charset="0"/>
              </a:rPr>
              <a:t>FEDER: 26,57 %</a:t>
            </a:r>
          </a:p>
          <a:p>
            <a:r>
              <a:rPr lang="es-ES" sz="2000" kern="0" dirty="0">
                <a:ln w="22225">
                  <a:solidFill>
                    <a:srgbClr val="000066"/>
                  </a:solidFill>
                  <a:prstDash val="solid"/>
                </a:ln>
                <a:solidFill>
                  <a:sysClr val="windowText" lastClr="000000"/>
                </a:solidFill>
                <a:latin typeface="Calibri" panose="020F0502020204030204"/>
                <a:cs typeface="Arial" pitchFamily="34" charset="0"/>
              </a:rPr>
              <a:t>FSE: 11,57 %</a:t>
            </a:r>
          </a:p>
        </p:txBody>
      </p:sp>
    </p:spTree>
    <p:extLst>
      <p:ext uri="{BB962C8B-B14F-4D97-AF65-F5344CB8AC3E}">
        <p14:creationId xmlns:p14="http://schemas.microsoft.com/office/powerpoint/2010/main" val="14126326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CuadroTexto 22">
            <a:extLst>
              <a:ext uri="{FF2B5EF4-FFF2-40B4-BE49-F238E27FC236}">
                <a16:creationId xmlns:a16="http://schemas.microsoft.com/office/drawing/2014/main" id="{21CB64DA-60D8-4F39-9B78-BE011EC64288}"/>
              </a:ext>
            </a:extLst>
          </p:cNvPr>
          <p:cNvSpPr txBox="1"/>
          <p:nvPr/>
        </p:nvSpPr>
        <p:spPr>
          <a:xfrm>
            <a:off x="142643" y="205038"/>
            <a:ext cx="534264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000" b="1" dirty="0">
                <a:solidFill>
                  <a:srgbClr val="000066"/>
                </a:solidFill>
              </a:rPr>
              <a:t>El futuro FEMP 2021-2027</a:t>
            </a:r>
          </a:p>
        </p:txBody>
      </p:sp>
      <p:sp>
        <p:nvSpPr>
          <p:cNvPr id="24" name="Marcador de número de diapositiva 23">
            <a:extLst>
              <a:ext uri="{FF2B5EF4-FFF2-40B4-BE49-F238E27FC236}">
                <a16:creationId xmlns:a16="http://schemas.microsoft.com/office/drawing/2014/main" id="{210413FD-EEE3-4D94-A42B-839FA93DDB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D8363-3E25-49A3-B5A5-60FFD1562C26}" type="slidenum">
              <a:rPr lang="es-ES" smtClean="0"/>
              <a:t>3</a:t>
            </a:fld>
            <a:endParaRPr lang="es-ES"/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CF081A9E-83F9-443C-B531-EB960AED5995}"/>
              </a:ext>
            </a:extLst>
          </p:cNvPr>
          <p:cNvSpPr/>
          <p:nvPr/>
        </p:nvSpPr>
        <p:spPr>
          <a:xfrm>
            <a:off x="194387" y="1002999"/>
            <a:ext cx="5476948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s-ES" altLang="es-ES" sz="2600" dirty="0">
                <a:solidFill>
                  <a:srgbClr val="000066"/>
                </a:solidFill>
              </a:rPr>
              <a:t>Reducción del 5% – 6.140 M€</a:t>
            </a:r>
          </a:p>
          <a:p>
            <a:pPr>
              <a:defRPr/>
            </a:pPr>
            <a:r>
              <a:rPr lang="es-ES" altLang="es-ES" sz="2600" dirty="0">
                <a:solidFill>
                  <a:srgbClr val="000066"/>
                </a:solidFill>
              </a:rPr>
              <a:t>Gestión compartida: 5.311 M€ (86.5%)</a:t>
            </a:r>
          </a:p>
          <a:p>
            <a:pPr>
              <a:defRPr/>
            </a:pPr>
            <a:r>
              <a:rPr lang="es-ES" altLang="es-ES" sz="2600" dirty="0">
                <a:solidFill>
                  <a:srgbClr val="000066"/>
                </a:solidFill>
              </a:rPr>
              <a:t>Gestión directa: 829 M€ (13.5%)</a:t>
            </a:r>
          </a:p>
          <a:p>
            <a:pPr>
              <a:defRPr/>
            </a:pPr>
            <a:endParaRPr lang="es-ES" altLang="es-ES" sz="2600" dirty="0">
              <a:solidFill>
                <a:srgbClr val="000066"/>
              </a:solidFill>
            </a:endParaRPr>
          </a:p>
          <a:p>
            <a:pPr>
              <a:defRPr/>
            </a:pPr>
            <a:r>
              <a:rPr lang="es-ES" altLang="es-ES" sz="2600" dirty="0">
                <a:solidFill>
                  <a:srgbClr val="000066"/>
                </a:solidFill>
              </a:rPr>
              <a:t>Más simplificado y flexible, prima el principio “lo que no está prohibido explícitamente, está permitido”</a:t>
            </a:r>
          </a:p>
          <a:p>
            <a:pPr>
              <a:defRPr/>
            </a:pPr>
            <a:endParaRPr lang="es-ES" altLang="es-ES" sz="2600" dirty="0">
              <a:solidFill>
                <a:srgbClr val="000066"/>
              </a:solidFill>
            </a:endParaRPr>
          </a:p>
          <a:p>
            <a:pPr>
              <a:defRPr/>
            </a:pPr>
            <a:r>
              <a:rPr lang="es-ES" altLang="es-ES" sz="2600" dirty="0">
                <a:solidFill>
                  <a:srgbClr val="000066"/>
                </a:solidFill>
              </a:rPr>
              <a:t>España recibiría 1.120M€</a:t>
            </a:r>
          </a:p>
        </p:txBody>
      </p:sp>
      <p:pic>
        <p:nvPicPr>
          <p:cNvPr id="11" name="Imagen 10" descr="Imagen que contiene imágenes prediseñadas&#10;&#10;Descripción generada con confianza muy alta">
            <a:extLst>
              <a:ext uri="{FF2B5EF4-FFF2-40B4-BE49-F238E27FC236}">
                <a16:creationId xmlns:a16="http://schemas.microsoft.com/office/drawing/2014/main" id="{93E17B84-AB21-44DF-B71D-84DA1F259F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5582" y="6266908"/>
            <a:ext cx="1576811" cy="530915"/>
          </a:xfrm>
          <a:prstGeom prst="rect">
            <a:avLst/>
          </a:prstGeom>
        </p:spPr>
      </p:pic>
      <p:grpSp>
        <p:nvGrpSpPr>
          <p:cNvPr id="12" name="Grupo 11">
            <a:extLst>
              <a:ext uri="{FF2B5EF4-FFF2-40B4-BE49-F238E27FC236}">
                <a16:creationId xmlns:a16="http://schemas.microsoft.com/office/drawing/2014/main" id="{5DD035B6-80F5-4E3F-A2D2-3920A412CE8D}"/>
              </a:ext>
            </a:extLst>
          </p:cNvPr>
          <p:cNvGrpSpPr/>
          <p:nvPr/>
        </p:nvGrpSpPr>
        <p:grpSpPr>
          <a:xfrm>
            <a:off x="194387" y="6258196"/>
            <a:ext cx="5290905" cy="525839"/>
            <a:chOff x="2570509" y="57982"/>
            <a:chExt cx="7882180" cy="739176"/>
          </a:xfrm>
        </p:grpSpPr>
        <p:pic>
          <p:nvPicPr>
            <p:cNvPr id="13" name="Imagen 49" descr="Puerto Celeiro - copia">
              <a:extLst>
                <a:ext uri="{FF2B5EF4-FFF2-40B4-BE49-F238E27FC236}">
                  <a16:creationId xmlns:a16="http://schemas.microsoft.com/office/drawing/2014/main" id="{81C82A20-7B37-43B5-B056-88197F19E38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06393" y="90007"/>
              <a:ext cx="772528" cy="6794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Imagen 50" descr="FEMP">
              <a:extLst>
                <a:ext uri="{FF2B5EF4-FFF2-40B4-BE49-F238E27FC236}">
                  <a16:creationId xmlns:a16="http://schemas.microsoft.com/office/drawing/2014/main" id="{97E92771-A242-4770-9444-FE9A0D37F00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71069" y="57982"/>
              <a:ext cx="2981620" cy="7391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CuadroTexto 14">
              <a:extLst>
                <a:ext uri="{FF2B5EF4-FFF2-40B4-BE49-F238E27FC236}">
                  <a16:creationId xmlns:a16="http://schemas.microsoft.com/office/drawing/2014/main" id="{2A25ABBE-E911-4699-93C9-6255CB7A9527}"/>
                </a:ext>
              </a:extLst>
            </p:cNvPr>
            <p:cNvSpPr txBox="1"/>
            <p:nvPr/>
          </p:nvSpPr>
          <p:spPr>
            <a:xfrm>
              <a:off x="6386438" y="400923"/>
              <a:ext cx="1190511" cy="3685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500" b="1" i="1" dirty="0">
                  <a:solidFill>
                    <a:schemeClr val="accent1">
                      <a:lumMod val="50000"/>
                    </a:schemeClr>
                  </a:solidFill>
                </a:rPr>
                <a:t>OPP-77</a:t>
              </a:r>
              <a:endParaRPr lang="es-ES" sz="1500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  <p:pic>
          <p:nvPicPr>
            <p:cNvPr id="16" name="Imagen 15">
              <a:extLst>
                <a:ext uri="{FF2B5EF4-FFF2-40B4-BE49-F238E27FC236}">
                  <a16:creationId xmlns:a16="http://schemas.microsoft.com/office/drawing/2014/main" id="{36A1937D-61B0-4796-9D20-0BA993EE19B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570509" y="57982"/>
              <a:ext cx="2976504" cy="739176"/>
            </a:xfrm>
            <a:prstGeom prst="rect">
              <a:avLst/>
            </a:prstGeom>
          </p:spPr>
        </p:pic>
      </p:grpSp>
      <p:pic>
        <p:nvPicPr>
          <p:cNvPr id="9" name="Imagen 8">
            <a:extLst>
              <a:ext uri="{FF2B5EF4-FFF2-40B4-BE49-F238E27FC236}">
                <a16:creationId xmlns:a16="http://schemas.microsoft.com/office/drawing/2014/main" id="{085412A9-4194-429A-B3A4-79865CA497E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80710" y="0"/>
            <a:ext cx="3729744" cy="1582219"/>
          </a:xfrm>
          <a:prstGeom prst="rect">
            <a:avLst/>
          </a:prstGeom>
        </p:spPr>
      </p:pic>
      <p:graphicFrame>
        <p:nvGraphicFramePr>
          <p:cNvPr id="10" name="Diagrama 9">
            <a:extLst>
              <a:ext uri="{FF2B5EF4-FFF2-40B4-BE49-F238E27FC236}">
                <a16:creationId xmlns:a16="http://schemas.microsoft.com/office/drawing/2014/main" id="{06DBB62D-2C70-4868-84D9-CCD4C70E277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3959016"/>
              </p:ext>
            </p:extLst>
          </p:nvPr>
        </p:nvGraphicFramePr>
        <p:xfrm>
          <a:off x="7642238" y="1804527"/>
          <a:ext cx="4407119" cy="41506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17" name="CuadroTexto 16">
            <a:extLst>
              <a:ext uri="{FF2B5EF4-FFF2-40B4-BE49-F238E27FC236}">
                <a16:creationId xmlns:a16="http://schemas.microsoft.com/office/drawing/2014/main" id="{173A42B6-9E0B-407D-BCE1-43688876431B}"/>
              </a:ext>
            </a:extLst>
          </p:cNvPr>
          <p:cNvSpPr txBox="1"/>
          <p:nvPr/>
        </p:nvSpPr>
        <p:spPr>
          <a:xfrm>
            <a:off x="5234364" y="3641315"/>
            <a:ext cx="2448598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500" dirty="0">
                <a:solidFill>
                  <a:srgbClr val="000066"/>
                </a:solidFill>
              </a:rPr>
              <a:t>4 PRIORIDADES</a:t>
            </a: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D20A08FC-7F5B-4C87-B062-5B3A26F9865D}"/>
              </a:ext>
            </a:extLst>
          </p:cNvPr>
          <p:cNvSpPr txBox="1"/>
          <p:nvPr/>
        </p:nvSpPr>
        <p:spPr>
          <a:xfrm>
            <a:off x="3352800" y="4816711"/>
            <a:ext cx="368946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000" dirty="0">
                <a:solidFill>
                  <a:srgbClr val="000066"/>
                </a:solidFill>
              </a:rPr>
              <a:t>Incremento del apoyo a la pesca artesanal (definición) y pesca en regiones ultraperiféricas</a:t>
            </a:r>
          </a:p>
          <a:p>
            <a:pPr algn="ctr"/>
            <a:r>
              <a:rPr lang="es-ES_tradnl" sz="2000" dirty="0">
                <a:solidFill>
                  <a:srgbClr val="000066"/>
                </a:solidFill>
              </a:rPr>
              <a:t>(82M€ en Canarias)</a:t>
            </a:r>
            <a:endParaRPr lang="es-ES" dirty="0"/>
          </a:p>
        </p:txBody>
      </p:sp>
      <p:sp>
        <p:nvSpPr>
          <p:cNvPr id="25" name="Rectángulo 24">
            <a:extLst>
              <a:ext uri="{FF2B5EF4-FFF2-40B4-BE49-F238E27FC236}">
                <a16:creationId xmlns:a16="http://schemas.microsoft.com/office/drawing/2014/main" id="{686C267F-31D0-457B-AE66-2CECD177F7D1}"/>
              </a:ext>
            </a:extLst>
          </p:cNvPr>
          <p:cNvSpPr/>
          <p:nvPr/>
        </p:nvSpPr>
        <p:spPr>
          <a:xfrm>
            <a:off x="3421070" y="4847539"/>
            <a:ext cx="3630425" cy="1329234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0576123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CuadroTexto 22">
            <a:extLst>
              <a:ext uri="{FF2B5EF4-FFF2-40B4-BE49-F238E27FC236}">
                <a16:creationId xmlns:a16="http://schemas.microsoft.com/office/drawing/2014/main" id="{21CB64DA-60D8-4F39-9B78-BE011EC64288}"/>
              </a:ext>
            </a:extLst>
          </p:cNvPr>
          <p:cNvSpPr txBox="1"/>
          <p:nvPr/>
        </p:nvSpPr>
        <p:spPr>
          <a:xfrm>
            <a:off x="142643" y="205038"/>
            <a:ext cx="534264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000" b="1" dirty="0">
                <a:solidFill>
                  <a:srgbClr val="000066"/>
                </a:solidFill>
              </a:rPr>
              <a:t>El futuro FEMP 2021-2027</a:t>
            </a:r>
          </a:p>
        </p:txBody>
      </p:sp>
      <p:sp>
        <p:nvSpPr>
          <p:cNvPr id="24" name="Marcador de número de diapositiva 23">
            <a:extLst>
              <a:ext uri="{FF2B5EF4-FFF2-40B4-BE49-F238E27FC236}">
                <a16:creationId xmlns:a16="http://schemas.microsoft.com/office/drawing/2014/main" id="{210413FD-EEE3-4D94-A42B-839FA93DDB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D8363-3E25-49A3-B5A5-60FFD1562C26}" type="slidenum">
              <a:rPr lang="es-ES" smtClean="0"/>
              <a:t>4</a:t>
            </a:fld>
            <a:endParaRPr lang="es-ES"/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CF081A9E-83F9-443C-B531-EB960AED5995}"/>
              </a:ext>
            </a:extLst>
          </p:cNvPr>
          <p:cNvSpPr/>
          <p:nvPr/>
        </p:nvSpPr>
        <p:spPr>
          <a:xfrm>
            <a:off x="194386" y="1002999"/>
            <a:ext cx="7911923" cy="44935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s-ES" altLang="es-ES" sz="2600" b="1" dirty="0">
                <a:solidFill>
                  <a:srgbClr val="000066"/>
                </a:solidFill>
              </a:rPr>
              <a:t>Requisitos para los beneficiarios (Art.12)</a:t>
            </a:r>
          </a:p>
          <a:p>
            <a:pPr>
              <a:defRPr/>
            </a:pPr>
            <a:endParaRPr lang="es-ES" altLang="es-ES" sz="2600" dirty="0">
              <a:solidFill>
                <a:srgbClr val="000066"/>
              </a:solidFill>
            </a:endParaRPr>
          </a:p>
          <a:p>
            <a:pPr>
              <a:defRPr/>
            </a:pPr>
            <a:r>
              <a:rPr lang="es-ES" altLang="es-ES" sz="2600" dirty="0">
                <a:solidFill>
                  <a:srgbClr val="000066"/>
                </a:solidFill>
              </a:rPr>
              <a:t>Además de los elementos comunes:</a:t>
            </a:r>
          </a:p>
          <a:p>
            <a:pPr>
              <a:defRPr/>
            </a:pPr>
            <a:endParaRPr lang="es-ES" altLang="es-ES" sz="2600" b="1" dirty="0">
              <a:solidFill>
                <a:srgbClr val="000066"/>
              </a:solidFill>
            </a:endParaRPr>
          </a:p>
          <a:p>
            <a:pPr>
              <a:defRPr/>
            </a:pPr>
            <a:r>
              <a:rPr lang="es-ES" altLang="es-ES" sz="2600" b="1" dirty="0">
                <a:solidFill>
                  <a:srgbClr val="000066"/>
                </a:solidFill>
              </a:rPr>
              <a:t>Ausencia de antecedentes de fraude </a:t>
            </a:r>
            <a:r>
              <a:rPr lang="es-ES" altLang="es-ES" sz="2600" dirty="0">
                <a:solidFill>
                  <a:srgbClr val="000066"/>
                </a:solidFill>
              </a:rPr>
              <a:t>(infracciones graves a la PPC, no implicación en pesca INDNR, delitos bajo DIR 2008/99/CE (Protección Medio Ambiente) para acuicultura)</a:t>
            </a:r>
          </a:p>
          <a:p>
            <a:pPr>
              <a:defRPr/>
            </a:pPr>
            <a:endParaRPr lang="es-ES" altLang="es-ES" sz="2600" b="1" dirty="0">
              <a:solidFill>
                <a:srgbClr val="000066"/>
              </a:solidFill>
            </a:endParaRPr>
          </a:p>
          <a:p>
            <a:pPr>
              <a:defRPr/>
            </a:pPr>
            <a:r>
              <a:rPr lang="es-ES" altLang="es-ES" sz="2600" dirty="0">
                <a:solidFill>
                  <a:srgbClr val="000066"/>
                </a:solidFill>
              </a:rPr>
              <a:t>Deben mantenerse hasta 5 años después del pago</a:t>
            </a:r>
          </a:p>
          <a:p>
            <a:pPr>
              <a:defRPr/>
            </a:pPr>
            <a:r>
              <a:rPr lang="es-ES" altLang="es-ES" sz="2600" b="1" dirty="0">
                <a:solidFill>
                  <a:srgbClr val="000066"/>
                </a:solidFill>
              </a:rPr>
              <a:t> </a:t>
            </a:r>
          </a:p>
        </p:txBody>
      </p:sp>
      <p:pic>
        <p:nvPicPr>
          <p:cNvPr id="11" name="Imagen 10" descr="Imagen que contiene imágenes prediseñadas&#10;&#10;Descripción generada con confianza muy alta">
            <a:extLst>
              <a:ext uri="{FF2B5EF4-FFF2-40B4-BE49-F238E27FC236}">
                <a16:creationId xmlns:a16="http://schemas.microsoft.com/office/drawing/2014/main" id="{93E17B84-AB21-44DF-B71D-84DA1F259F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5582" y="6266908"/>
            <a:ext cx="1576811" cy="530915"/>
          </a:xfrm>
          <a:prstGeom prst="rect">
            <a:avLst/>
          </a:prstGeom>
        </p:spPr>
      </p:pic>
      <p:grpSp>
        <p:nvGrpSpPr>
          <p:cNvPr id="12" name="Grupo 11">
            <a:extLst>
              <a:ext uri="{FF2B5EF4-FFF2-40B4-BE49-F238E27FC236}">
                <a16:creationId xmlns:a16="http://schemas.microsoft.com/office/drawing/2014/main" id="{5DD035B6-80F5-4E3F-A2D2-3920A412CE8D}"/>
              </a:ext>
            </a:extLst>
          </p:cNvPr>
          <p:cNvGrpSpPr/>
          <p:nvPr/>
        </p:nvGrpSpPr>
        <p:grpSpPr>
          <a:xfrm>
            <a:off x="194387" y="6258196"/>
            <a:ext cx="5290905" cy="525839"/>
            <a:chOff x="2570509" y="57982"/>
            <a:chExt cx="7882180" cy="739176"/>
          </a:xfrm>
        </p:grpSpPr>
        <p:pic>
          <p:nvPicPr>
            <p:cNvPr id="13" name="Imagen 49" descr="Puerto Celeiro - copia">
              <a:extLst>
                <a:ext uri="{FF2B5EF4-FFF2-40B4-BE49-F238E27FC236}">
                  <a16:creationId xmlns:a16="http://schemas.microsoft.com/office/drawing/2014/main" id="{81C82A20-7B37-43B5-B056-88197F19E38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06393" y="90007"/>
              <a:ext cx="772528" cy="6794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Imagen 50" descr="FEMP">
              <a:extLst>
                <a:ext uri="{FF2B5EF4-FFF2-40B4-BE49-F238E27FC236}">
                  <a16:creationId xmlns:a16="http://schemas.microsoft.com/office/drawing/2014/main" id="{97E92771-A242-4770-9444-FE9A0D37F00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71069" y="57982"/>
              <a:ext cx="2981620" cy="7391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CuadroTexto 14">
              <a:extLst>
                <a:ext uri="{FF2B5EF4-FFF2-40B4-BE49-F238E27FC236}">
                  <a16:creationId xmlns:a16="http://schemas.microsoft.com/office/drawing/2014/main" id="{2A25ABBE-E911-4699-93C9-6255CB7A9527}"/>
                </a:ext>
              </a:extLst>
            </p:cNvPr>
            <p:cNvSpPr txBox="1"/>
            <p:nvPr/>
          </p:nvSpPr>
          <p:spPr>
            <a:xfrm>
              <a:off x="6386438" y="400923"/>
              <a:ext cx="1190511" cy="3685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500" b="1" i="1" dirty="0">
                  <a:solidFill>
                    <a:schemeClr val="accent1">
                      <a:lumMod val="50000"/>
                    </a:schemeClr>
                  </a:solidFill>
                </a:rPr>
                <a:t>OPP-77</a:t>
              </a:r>
              <a:endParaRPr lang="es-ES" sz="1500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  <p:pic>
          <p:nvPicPr>
            <p:cNvPr id="16" name="Imagen 15">
              <a:extLst>
                <a:ext uri="{FF2B5EF4-FFF2-40B4-BE49-F238E27FC236}">
                  <a16:creationId xmlns:a16="http://schemas.microsoft.com/office/drawing/2014/main" id="{36A1937D-61B0-4796-9D20-0BA993EE19B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570509" y="57982"/>
              <a:ext cx="2976504" cy="739176"/>
            </a:xfrm>
            <a:prstGeom prst="rect">
              <a:avLst/>
            </a:prstGeom>
          </p:spPr>
        </p:pic>
      </p:grpSp>
      <p:pic>
        <p:nvPicPr>
          <p:cNvPr id="4" name="Imagen 3" descr="Imagen que contiene cielo, exterior, valla, mesa&#10;&#10;Descripción generada automáticamente">
            <a:extLst>
              <a:ext uri="{FF2B5EF4-FFF2-40B4-BE49-F238E27FC236}">
                <a16:creationId xmlns:a16="http://schemas.microsoft.com/office/drawing/2014/main" id="{0FE0D2A0-2924-476F-ACCC-2BFD77208B5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00834" y="-10274"/>
            <a:ext cx="3901440" cy="2599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5204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CuadroTexto 22">
            <a:extLst>
              <a:ext uri="{FF2B5EF4-FFF2-40B4-BE49-F238E27FC236}">
                <a16:creationId xmlns:a16="http://schemas.microsoft.com/office/drawing/2014/main" id="{21CB64DA-60D8-4F39-9B78-BE011EC64288}"/>
              </a:ext>
            </a:extLst>
          </p:cNvPr>
          <p:cNvSpPr txBox="1"/>
          <p:nvPr/>
        </p:nvSpPr>
        <p:spPr>
          <a:xfrm>
            <a:off x="142643" y="205038"/>
            <a:ext cx="534264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000" b="1" dirty="0">
                <a:solidFill>
                  <a:srgbClr val="000066"/>
                </a:solidFill>
              </a:rPr>
              <a:t>El futuro FEMP 2021-2027</a:t>
            </a:r>
          </a:p>
        </p:txBody>
      </p:sp>
      <p:sp>
        <p:nvSpPr>
          <p:cNvPr id="24" name="Marcador de número de diapositiva 23">
            <a:extLst>
              <a:ext uri="{FF2B5EF4-FFF2-40B4-BE49-F238E27FC236}">
                <a16:creationId xmlns:a16="http://schemas.microsoft.com/office/drawing/2014/main" id="{210413FD-EEE3-4D94-A42B-839FA93DDB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D8363-3E25-49A3-B5A5-60FFD1562C26}" type="slidenum">
              <a:rPr lang="es-ES" smtClean="0"/>
              <a:t>5</a:t>
            </a:fld>
            <a:endParaRPr lang="es-ES"/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CF081A9E-83F9-443C-B531-EB960AED5995}"/>
              </a:ext>
            </a:extLst>
          </p:cNvPr>
          <p:cNvSpPr/>
          <p:nvPr/>
        </p:nvSpPr>
        <p:spPr>
          <a:xfrm>
            <a:off x="194386" y="889985"/>
            <a:ext cx="7911923" cy="52937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s-ES" altLang="es-ES" sz="2600" b="1" dirty="0">
                <a:solidFill>
                  <a:srgbClr val="000066"/>
                </a:solidFill>
              </a:rPr>
              <a:t>Operaciones no admisibles (Art.13)</a:t>
            </a:r>
          </a:p>
          <a:p>
            <a:pPr>
              <a:defRPr/>
            </a:pPr>
            <a:endParaRPr lang="es-ES" altLang="es-ES" sz="2600" dirty="0">
              <a:solidFill>
                <a:srgbClr val="000066"/>
              </a:solidFill>
            </a:endParaRPr>
          </a:p>
          <a:p>
            <a:pPr marL="457200" indent="-457200">
              <a:buFontTx/>
              <a:buChar char="-"/>
              <a:defRPr/>
            </a:pPr>
            <a:r>
              <a:rPr lang="es-ES" altLang="es-ES" sz="2600" dirty="0">
                <a:solidFill>
                  <a:srgbClr val="000066"/>
                </a:solidFill>
              </a:rPr>
              <a:t>Incremento de capacidad</a:t>
            </a:r>
          </a:p>
          <a:p>
            <a:pPr marL="457200" indent="-457200">
              <a:buFontTx/>
              <a:buChar char="-"/>
              <a:defRPr/>
            </a:pPr>
            <a:r>
              <a:rPr lang="es-ES" altLang="es-ES" sz="2600" dirty="0">
                <a:solidFill>
                  <a:srgbClr val="000066"/>
                </a:solidFill>
              </a:rPr>
              <a:t>Construcción, adquisición o importación de buques</a:t>
            </a:r>
          </a:p>
          <a:p>
            <a:pPr marL="457200" indent="-457200">
              <a:buFontTx/>
              <a:buChar char="-"/>
              <a:defRPr/>
            </a:pPr>
            <a:r>
              <a:rPr lang="es-ES" altLang="es-ES" sz="2600" dirty="0">
                <a:solidFill>
                  <a:srgbClr val="000066"/>
                </a:solidFill>
              </a:rPr>
              <a:t>Exportación de buques</a:t>
            </a:r>
          </a:p>
          <a:p>
            <a:pPr marL="457200" indent="-457200">
              <a:buFontTx/>
              <a:buChar char="-"/>
              <a:defRPr/>
            </a:pPr>
            <a:r>
              <a:rPr lang="es-ES" altLang="es-ES" sz="2600" dirty="0">
                <a:solidFill>
                  <a:srgbClr val="000066"/>
                </a:solidFill>
              </a:rPr>
              <a:t>Paralización temporal o definitiva, salvo excepciones</a:t>
            </a:r>
          </a:p>
          <a:p>
            <a:pPr marL="457200" indent="-457200">
              <a:buFontTx/>
              <a:buChar char="-"/>
              <a:defRPr/>
            </a:pPr>
            <a:r>
              <a:rPr lang="es-ES" altLang="es-ES" sz="2600" dirty="0">
                <a:solidFill>
                  <a:srgbClr val="000066"/>
                </a:solidFill>
              </a:rPr>
              <a:t>Pesca exploratoria</a:t>
            </a:r>
          </a:p>
          <a:p>
            <a:pPr marL="457200" indent="-457200">
              <a:buFontTx/>
              <a:buChar char="-"/>
              <a:defRPr/>
            </a:pPr>
            <a:r>
              <a:rPr lang="es-ES" altLang="es-ES" sz="2600" dirty="0">
                <a:solidFill>
                  <a:srgbClr val="000066"/>
                </a:solidFill>
              </a:rPr>
              <a:t>Transferencia de propiedad de una empresa</a:t>
            </a:r>
          </a:p>
          <a:p>
            <a:pPr marL="457200" indent="-457200">
              <a:buFontTx/>
              <a:buChar char="-"/>
              <a:defRPr/>
            </a:pPr>
            <a:r>
              <a:rPr lang="es-ES" altLang="es-ES" sz="2600" dirty="0">
                <a:solidFill>
                  <a:srgbClr val="000066"/>
                </a:solidFill>
              </a:rPr>
              <a:t>Repoblación directa</a:t>
            </a:r>
          </a:p>
          <a:p>
            <a:pPr marL="457200" indent="-457200">
              <a:buFontTx/>
              <a:buChar char="-"/>
              <a:defRPr/>
            </a:pPr>
            <a:r>
              <a:rPr lang="es-ES" altLang="es-ES" sz="2600" dirty="0">
                <a:solidFill>
                  <a:srgbClr val="000066"/>
                </a:solidFill>
              </a:rPr>
              <a:t>Construcción de nuevos puertos, lugares de desembarque y nuevas lonjas</a:t>
            </a:r>
          </a:p>
          <a:p>
            <a:pPr marL="457200" indent="-457200">
              <a:buFontTx/>
              <a:buChar char="-"/>
              <a:defRPr/>
            </a:pPr>
            <a:r>
              <a:rPr lang="es-ES" altLang="es-ES" sz="2600" dirty="0">
                <a:solidFill>
                  <a:srgbClr val="000066"/>
                </a:solidFill>
              </a:rPr>
              <a:t>Mecanismos de intervención</a:t>
            </a:r>
          </a:p>
          <a:p>
            <a:pPr marL="457200" indent="-457200">
              <a:buFontTx/>
              <a:buChar char="-"/>
              <a:defRPr/>
            </a:pPr>
            <a:r>
              <a:rPr lang="es-ES" altLang="es-ES" sz="2600" dirty="0">
                <a:solidFill>
                  <a:srgbClr val="000066"/>
                </a:solidFill>
              </a:rPr>
              <a:t>Inversiones a bordo para cumplir legislación </a:t>
            </a:r>
            <a:r>
              <a:rPr lang="es-ES" altLang="es-ES" sz="2600" dirty="0" err="1">
                <a:solidFill>
                  <a:srgbClr val="000066"/>
                </a:solidFill>
              </a:rPr>
              <a:t>nac</a:t>
            </a:r>
            <a:r>
              <a:rPr lang="es-ES" altLang="es-ES" sz="2600" dirty="0">
                <a:solidFill>
                  <a:srgbClr val="000066"/>
                </a:solidFill>
              </a:rPr>
              <a:t> y UE</a:t>
            </a:r>
          </a:p>
        </p:txBody>
      </p:sp>
      <p:pic>
        <p:nvPicPr>
          <p:cNvPr id="11" name="Imagen 10" descr="Imagen que contiene imágenes prediseñadas&#10;&#10;Descripción generada con confianza muy alta">
            <a:extLst>
              <a:ext uri="{FF2B5EF4-FFF2-40B4-BE49-F238E27FC236}">
                <a16:creationId xmlns:a16="http://schemas.microsoft.com/office/drawing/2014/main" id="{93E17B84-AB21-44DF-B71D-84DA1F259F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5582" y="6266908"/>
            <a:ext cx="1576811" cy="530915"/>
          </a:xfrm>
          <a:prstGeom prst="rect">
            <a:avLst/>
          </a:prstGeom>
        </p:spPr>
      </p:pic>
      <p:grpSp>
        <p:nvGrpSpPr>
          <p:cNvPr id="12" name="Grupo 11">
            <a:extLst>
              <a:ext uri="{FF2B5EF4-FFF2-40B4-BE49-F238E27FC236}">
                <a16:creationId xmlns:a16="http://schemas.microsoft.com/office/drawing/2014/main" id="{5DD035B6-80F5-4E3F-A2D2-3920A412CE8D}"/>
              </a:ext>
            </a:extLst>
          </p:cNvPr>
          <p:cNvGrpSpPr/>
          <p:nvPr/>
        </p:nvGrpSpPr>
        <p:grpSpPr>
          <a:xfrm>
            <a:off x="194387" y="6258196"/>
            <a:ext cx="5290905" cy="525839"/>
            <a:chOff x="2570509" y="57982"/>
            <a:chExt cx="7882180" cy="739176"/>
          </a:xfrm>
        </p:grpSpPr>
        <p:pic>
          <p:nvPicPr>
            <p:cNvPr id="13" name="Imagen 49" descr="Puerto Celeiro - copia">
              <a:extLst>
                <a:ext uri="{FF2B5EF4-FFF2-40B4-BE49-F238E27FC236}">
                  <a16:creationId xmlns:a16="http://schemas.microsoft.com/office/drawing/2014/main" id="{81C82A20-7B37-43B5-B056-88197F19E38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06393" y="90007"/>
              <a:ext cx="772528" cy="6794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Imagen 50" descr="FEMP">
              <a:extLst>
                <a:ext uri="{FF2B5EF4-FFF2-40B4-BE49-F238E27FC236}">
                  <a16:creationId xmlns:a16="http://schemas.microsoft.com/office/drawing/2014/main" id="{97E92771-A242-4770-9444-FE9A0D37F00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71069" y="57982"/>
              <a:ext cx="2981620" cy="7391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CuadroTexto 14">
              <a:extLst>
                <a:ext uri="{FF2B5EF4-FFF2-40B4-BE49-F238E27FC236}">
                  <a16:creationId xmlns:a16="http://schemas.microsoft.com/office/drawing/2014/main" id="{2A25ABBE-E911-4699-93C9-6255CB7A9527}"/>
                </a:ext>
              </a:extLst>
            </p:cNvPr>
            <p:cNvSpPr txBox="1"/>
            <p:nvPr/>
          </p:nvSpPr>
          <p:spPr>
            <a:xfrm>
              <a:off x="6386438" y="400923"/>
              <a:ext cx="1190511" cy="3685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500" b="1" i="1" dirty="0">
                  <a:solidFill>
                    <a:schemeClr val="accent1">
                      <a:lumMod val="50000"/>
                    </a:schemeClr>
                  </a:solidFill>
                </a:rPr>
                <a:t>OPP-77</a:t>
              </a:r>
              <a:endParaRPr lang="es-ES" sz="1500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  <p:pic>
          <p:nvPicPr>
            <p:cNvPr id="16" name="Imagen 15">
              <a:extLst>
                <a:ext uri="{FF2B5EF4-FFF2-40B4-BE49-F238E27FC236}">
                  <a16:creationId xmlns:a16="http://schemas.microsoft.com/office/drawing/2014/main" id="{36A1937D-61B0-4796-9D20-0BA993EE19B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570509" y="57982"/>
              <a:ext cx="2976504" cy="73917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953483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CuadroTexto 22">
            <a:extLst>
              <a:ext uri="{FF2B5EF4-FFF2-40B4-BE49-F238E27FC236}">
                <a16:creationId xmlns:a16="http://schemas.microsoft.com/office/drawing/2014/main" id="{21CB64DA-60D8-4F39-9B78-BE011EC64288}"/>
              </a:ext>
            </a:extLst>
          </p:cNvPr>
          <p:cNvSpPr txBox="1"/>
          <p:nvPr/>
        </p:nvSpPr>
        <p:spPr>
          <a:xfrm>
            <a:off x="142643" y="205038"/>
            <a:ext cx="534264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000" b="1" dirty="0">
                <a:solidFill>
                  <a:srgbClr val="000066"/>
                </a:solidFill>
              </a:rPr>
              <a:t>El futuro FEMP 2021-2027</a:t>
            </a:r>
          </a:p>
        </p:txBody>
      </p:sp>
      <p:sp>
        <p:nvSpPr>
          <p:cNvPr id="24" name="Marcador de número de diapositiva 23">
            <a:extLst>
              <a:ext uri="{FF2B5EF4-FFF2-40B4-BE49-F238E27FC236}">
                <a16:creationId xmlns:a16="http://schemas.microsoft.com/office/drawing/2014/main" id="{210413FD-EEE3-4D94-A42B-839FA93DDB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D8363-3E25-49A3-B5A5-60FFD1562C26}" type="slidenum">
              <a:rPr lang="es-ES" smtClean="0"/>
              <a:t>6</a:t>
            </a:fld>
            <a:endParaRPr lang="es-ES"/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CF081A9E-83F9-443C-B531-EB960AED5995}"/>
              </a:ext>
            </a:extLst>
          </p:cNvPr>
          <p:cNvSpPr/>
          <p:nvPr/>
        </p:nvSpPr>
        <p:spPr>
          <a:xfrm>
            <a:off x="304799" y="1182231"/>
            <a:ext cx="7892143" cy="52937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s-ES" altLang="es-ES" sz="2400" b="1" dirty="0">
                <a:solidFill>
                  <a:srgbClr val="000066"/>
                </a:solidFill>
              </a:rPr>
              <a:t>Plan de acción para la pesca costera artesanal (art.15): hasta 100% de ayuda</a:t>
            </a:r>
          </a:p>
          <a:p>
            <a:pPr>
              <a:defRPr/>
            </a:pPr>
            <a:endParaRPr lang="es-ES" altLang="es-ES" sz="2400" b="1" dirty="0">
              <a:solidFill>
                <a:srgbClr val="000066"/>
              </a:solidFill>
            </a:endParaRPr>
          </a:p>
          <a:p>
            <a:pPr>
              <a:defRPr/>
            </a:pPr>
            <a:r>
              <a:rPr lang="es-ES" altLang="es-ES" sz="2400" b="1" dirty="0">
                <a:solidFill>
                  <a:srgbClr val="000066"/>
                </a:solidFill>
              </a:rPr>
              <a:t>Inversiones en buques de pesca costera artesanal (art.16)</a:t>
            </a:r>
          </a:p>
          <a:p>
            <a:pPr>
              <a:defRPr/>
            </a:pPr>
            <a:endParaRPr lang="es-ES" altLang="es-ES" sz="2400" b="1" dirty="0">
              <a:solidFill>
                <a:srgbClr val="000066"/>
              </a:solidFill>
            </a:endParaRPr>
          </a:p>
          <a:p>
            <a:pPr>
              <a:defRPr/>
            </a:pPr>
            <a:r>
              <a:rPr lang="es-ES" altLang="es-ES" sz="2400" b="1" dirty="0">
                <a:solidFill>
                  <a:srgbClr val="000066"/>
                </a:solidFill>
              </a:rPr>
              <a:t>Paralización extraordinaria de las actividades (art.18)</a:t>
            </a:r>
          </a:p>
          <a:p>
            <a:pPr>
              <a:defRPr/>
            </a:pPr>
            <a:r>
              <a:rPr lang="es-ES" altLang="es-ES" sz="2400" dirty="0">
                <a:solidFill>
                  <a:srgbClr val="000066"/>
                </a:solidFill>
              </a:rPr>
              <a:t>Sólo si interrupción actividades comerciales </a:t>
            </a:r>
            <a:r>
              <a:rPr lang="es-ES" altLang="es-ES" sz="2400" b="1" dirty="0">
                <a:solidFill>
                  <a:srgbClr val="000066"/>
                </a:solidFill>
              </a:rPr>
              <a:t>90 días</a:t>
            </a:r>
          </a:p>
          <a:p>
            <a:pPr>
              <a:defRPr/>
            </a:pPr>
            <a:r>
              <a:rPr lang="es-ES" altLang="es-ES" sz="2400" dirty="0">
                <a:solidFill>
                  <a:srgbClr val="000066"/>
                </a:solidFill>
              </a:rPr>
              <a:t>Pérdidas mayores del 30% volumen negocio anual</a:t>
            </a:r>
          </a:p>
          <a:p>
            <a:pPr>
              <a:defRPr/>
            </a:pPr>
            <a:r>
              <a:rPr lang="es-ES" altLang="es-ES" sz="2400" dirty="0">
                <a:solidFill>
                  <a:srgbClr val="000066"/>
                </a:solidFill>
              </a:rPr>
              <a:t>120 días trabajados cada uno de los 3 años anteriores</a:t>
            </a:r>
          </a:p>
          <a:p>
            <a:pPr>
              <a:defRPr/>
            </a:pPr>
            <a:endParaRPr lang="es-ES" altLang="es-ES" sz="2400" dirty="0">
              <a:solidFill>
                <a:srgbClr val="000066"/>
              </a:solidFill>
            </a:endParaRPr>
          </a:p>
          <a:p>
            <a:pPr>
              <a:defRPr/>
            </a:pPr>
            <a:r>
              <a:rPr lang="es-ES" altLang="es-ES" sz="2400" b="1" dirty="0">
                <a:solidFill>
                  <a:srgbClr val="000066"/>
                </a:solidFill>
              </a:rPr>
              <a:t>Protección y recuperación de la biodiversidad (art.22)</a:t>
            </a:r>
          </a:p>
          <a:p>
            <a:pPr>
              <a:defRPr/>
            </a:pPr>
            <a:r>
              <a:rPr lang="es-ES" altLang="es-ES" sz="2400" dirty="0">
                <a:solidFill>
                  <a:srgbClr val="000066"/>
                </a:solidFill>
              </a:rPr>
              <a:t>Compensación recogida de basuras marinas, inversiones en puertos, etc.</a:t>
            </a:r>
          </a:p>
          <a:p>
            <a:pPr>
              <a:defRPr/>
            </a:pPr>
            <a:endParaRPr lang="es-ES" altLang="es-ES" sz="2600" b="1" dirty="0">
              <a:solidFill>
                <a:srgbClr val="000066"/>
              </a:solidFill>
            </a:endParaRPr>
          </a:p>
        </p:txBody>
      </p:sp>
      <p:pic>
        <p:nvPicPr>
          <p:cNvPr id="11" name="Imagen 10" descr="Imagen que contiene imágenes prediseñadas&#10;&#10;Descripción generada con confianza muy alta">
            <a:extLst>
              <a:ext uri="{FF2B5EF4-FFF2-40B4-BE49-F238E27FC236}">
                <a16:creationId xmlns:a16="http://schemas.microsoft.com/office/drawing/2014/main" id="{93E17B84-AB21-44DF-B71D-84DA1F259F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5582" y="6266908"/>
            <a:ext cx="1576811" cy="530915"/>
          </a:xfrm>
          <a:prstGeom prst="rect">
            <a:avLst/>
          </a:prstGeom>
        </p:spPr>
      </p:pic>
      <p:grpSp>
        <p:nvGrpSpPr>
          <p:cNvPr id="12" name="Grupo 11">
            <a:extLst>
              <a:ext uri="{FF2B5EF4-FFF2-40B4-BE49-F238E27FC236}">
                <a16:creationId xmlns:a16="http://schemas.microsoft.com/office/drawing/2014/main" id="{5DD035B6-80F5-4E3F-A2D2-3920A412CE8D}"/>
              </a:ext>
            </a:extLst>
          </p:cNvPr>
          <p:cNvGrpSpPr/>
          <p:nvPr/>
        </p:nvGrpSpPr>
        <p:grpSpPr>
          <a:xfrm>
            <a:off x="194387" y="6258196"/>
            <a:ext cx="5290905" cy="525839"/>
            <a:chOff x="2570509" y="57982"/>
            <a:chExt cx="7882180" cy="739176"/>
          </a:xfrm>
        </p:grpSpPr>
        <p:pic>
          <p:nvPicPr>
            <p:cNvPr id="13" name="Imagen 49" descr="Puerto Celeiro - copia">
              <a:extLst>
                <a:ext uri="{FF2B5EF4-FFF2-40B4-BE49-F238E27FC236}">
                  <a16:creationId xmlns:a16="http://schemas.microsoft.com/office/drawing/2014/main" id="{81C82A20-7B37-43B5-B056-88197F19E38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06393" y="90007"/>
              <a:ext cx="772528" cy="6794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Imagen 50" descr="FEMP">
              <a:extLst>
                <a:ext uri="{FF2B5EF4-FFF2-40B4-BE49-F238E27FC236}">
                  <a16:creationId xmlns:a16="http://schemas.microsoft.com/office/drawing/2014/main" id="{97E92771-A242-4770-9444-FE9A0D37F00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71069" y="57982"/>
              <a:ext cx="2981620" cy="7391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CuadroTexto 14">
              <a:extLst>
                <a:ext uri="{FF2B5EF4-FFF2-40B4-BE49-F238E27FC236}">
                  <a16:creationId xmlns:a16="http://schemas.microsoft.com/office/drawing/2014/main" id="{2A25ABBE-E911-4699-93C9-6255CB7A9527}"/>
                </a:ext>
              </a:extLst>
            </p:cNvPr>
            <p:cNvSpPr txBox="1"/>
            <p:nvPr/>
          </p:nvSpPr>
          <p:spPr>
            <a:xfrm>
              <a:off x="6386438" y="400923"/>
              <a:ext cx="1190511" cy="3685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500" b="1" i="1" dirty="0">
                  <a:solidFill>
                    <a:schemeClr val="accent1">
                      <a:lumMod val="50000"/>
                    </a:schemeClr>
                  </a:solidFill>
                </a:rPr>
                <a:t>OPP-77</a:t>
              </a:r>
              <a:endParaRPr lang="es-ES" sz="1500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  <p:pic>
          <p:nvPicPr>
            <p:cNvPr id="16" name="Imagen 15">
              <a:extLst>
                <a:ext uri="{FF2B5EF4-FFF2-40B4-BE49-F238E27FC236}">
                  <a16:creationId xmlns:a16="http://schemas.microsoft.com/office/drawing/2014/main" id="{36A1937D-61B0-4796-9D20-0BA993EE19B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570509" y="57982"/>
              <a:ext cx="2976504" cy="739176"/>
            </a:xfrm>
            <a:prstGeom prst="rect">
              <a:avLst/>
            </a:prstGeom>
          </p:spPr>
        </p:pic>
      </p:grpSp>
      <p:pic>
        <p:nvPicPr>
          <p:cNvPr id="5" name="Imagen 4" descr="Imagen que contiene cielo, exterior, barco, agua&#10;&#10;Descripción generada automáticamente">
            <a:extLst>
              <a:ext uri="{FF2B5EF4-FFF2-40B4-BE49-F238E27FC236}">
                <a16:creationId xmlns:a16="http://schemas.microsoft.com/office/drawing/2014/main" id="{BEA3C8D2-D466-4BCB-AB29-93445D9F097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03872" y="0"/>
            <a:ext cx="2988128" cy="3984171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1D018FDB-FDC5-45B8-AADE-F4E1827BBE00}"/>
              </a:ext>
            </a:extLst>
          </p:cNvPr>
          <p:cNvSpPr txBox="1"/>
          <p:nvPr/>
        </p:nvSpPr>
        <p:spPr>
          <a:xfrm>
            <a:off x="6457950" y="696466"/>
            <a:ext cx="481148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500" b="1" dirty="0">
                <a:solidFill>
                  <a:srgbClr val="00B050"/>
                </a:solidFill>
              </a:rPr>
              <a:t>PRIORIDAD 1</a:t>
            </a:r>
          </a:p>
        </p:txBody>
      </p:sp>
      <p:sp>
        <p:nvSpPr>
          <p:cNvPr id="18" name="Rectángulo 17">
            <a:extLst>
              <a:ext uri="{FF2B5EF4-FFF2-40B4-BE49-F238E27FC236}">
                <a16:creationId xmlns:a16="http://schemas.microsoft.com/office/drawing/2014/main" id="{74CF035D-92D1-4D5B-83C1-4B79E5FA35F7}"/>
              </a:ext>
            </a:extLst>
          </p:cNvPr>
          <p:cNvSpPr/>
          <p:nvPr/>
        </p:nvSpPr>
        <p:spPr>
          <a:xfrm>
            <a:off x="8291968" y="4460922"/>
            <a:ext cx="3630425" cy="1329234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s-ES" dirty="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F4461615-E827-4D7B-BBE9-54AB65CFD71B}"/>
              </a:ext>
            </a:extLst>
          </p:cNvPr>
          <p:cNvSpPr txBox="1"/>
          <p:nvPr/>
        </p:nvSpPr>
        <p:spPr>
          <a:xfrm>
            <a:off x="8382000" y="4582886"/>
            <a:ext cx="350520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500" dirty="0">
                <a:solidFill>
                  <a:srgbClr val="000066"/>
                </a:solidFill>
              </a:rPr>
              <a:t>Reducido énfasis de la dimensión social</a:t>
            </a:r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3225173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CuadroTexto 22">
            <a:extLst>
              <a:ext uri="{FF2B5EF4-FFF2-40B4-BE49-F238E27FC236}">
                <a16:creationId xmlns:a16="http://schemas.microsoft.com/office/drawing/2014/main" id="{21CB64DA-60D8-4F39-9B78-BE011EC64288}"/>
              </a:ext>
            </a:extLst>
          </p:cNvPr>
          <p:cNvSpPr txBox="1"/>
          <p:nvPr/>
        </p:nvSpPr>
        <p:spPr>
          <a:xfrm>
            <a:off x="142643" y="205038"/>
            <a:ext cx="534264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000" b="1" dirty="0">
                <a:solidFill>
                  <a:srgbClr val="000066"/>
                </a:solidFill>
              </a:rPr>
              <a:t>El futuro FEMP 2021-2027</a:t>
            </a:r>
          </a:p>
        </p:txBody>
      </p:sp>
      <p:sp>
        <p:nvSpPr>
          <p:cNvPr id="24" name="Marcador de número de diapositiva 23">
            <a:extLst>
              <a:ext uri="{FF2B5EF4-FFF2-40B4-BE49-F238E27FC236}">
                <a16:creationId xmlns:a16="http://schemas.microsoft.com/office/drawing/2014/main" id="{210413FD-EEE3-4D94-A42B-839FA93DDB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D8363-3E25-49A3-B5A5-60FFD1562C26}" type="slidenum">
              <a:rPr lang="es-ES" smtClean="0"/>
              <a:t>7</a:t>
            </a:fld>
            <a:endParaRPr lang="es-ES"/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CF081A9E-83F9-443C-B531-EB960AED5995}"/>
              </a:ext>
            </a:extLst>
          </p:cNvPr>
          <p:cNvSpPr/>
          <p:nvPr/>
        </p:nvSpPr>
        <p:spPr>
          <a:xfrm>
            <a:off x="337457" y="1572504"/>
            <a:ext cx="7911923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s-ES" altLang="es-ES" sz="2600" b="1" dirty="0">
                <a:solidFill>
                  <a:srgbClr val="000066"/>
                </a:solidFill>
              </a:rPr>
              <a:t>Acuicultura (art.23)</a:t>
            </a:r>
          </a:p>
          <a:p>
            <a:pPr>
              <a:defRPr/>
            </a:pPr>
            <a:r>
              <a:rPr lang="es-ES" altLang="es-ES" sz="2600" dirty="0">
                <a:solidFill>
                  <a:srgbClr val="000066"/>
                </a:solidFill>
              </a:rPr>
              <a:t>Promoción de la acuicultura</a:t>
            </a:r>
          </a:p>
          <a:p>
            <a:pPr>
              <a:defRPr/>
            </a:pPr>
            <a:r>
              <a:rPr lang="es-ES" altLang="es-ES" sz="2600" b="1" dirty="0">
                <a:solidFill>
                  <a:srgbClr val="000066"/>
                </a:solidFill>
              </a:rPr>
              <a:t>Comercialización (art. 24)</a:t>
            </a:r>
          </a:p>
          <a:p>
            <a:pPr>
              <a:defRPr/>
            </a:pPr>
            <a:r>
              <a:rPr lang="es-ES" altLang="es-ES" sz="2600" dirty="0">
                <a:solidFill>
                  <a:srgbClr val="000066"/>
                </a:solidFill>
              </a:rPr>
              <a:t>Objetivos de la organización común de mercados en productos de la pesca y acuicultura. También comercialización, calidad y valor añadido.</a:t>
            </a:r>
          </a:p>
          <a:p>
            <a:pPr>
              <a:defRPr/>
            </a:pPr>
            <a:r>
              <a:rPr lang="es-ES" altLang="es-ES" sz="2600" b="1" dirty="0">
                <a:solidFill>
                  <a:srgbClr val="000066"/>
                </a:solidFill>
              </a:rPr>
              <a:t>Transformación (art.25)</a:t>
            </a:r>
          </a:p>
          <a:p>
            <a:pPr>
              <a:defRPr/>
            </a:pPr>
            <a:r>
              <a:rPr lang="es-ES" altLang="es-ES" sz="2600" dirty="0">
                <a:solidFill>
                  <a:srgbClr val="000066"/>
                </a:solidFill>
              </a:rPr>
              <a:t>Apoyo a la inversión</a:t>
            </a:r>
          </a:p>
          <a:p>
            <a:pPr>
              <a:defRPr/>
            </a:pPr>
            <a:r>
              <a:rPr lang="es-ES" altLang="es-ES" sz="2600" dirty="0">
                <a:solidFill>
                  <a:srgbClr val="000066"/>
                </a:solidFill>
              </a:rPr>
              <a:t> </a:t>
            </a:r>
          </a:p>
          <a:p>
            <a:pPr>
              <a:defRPr/>
            </a:pPr>
            <a:endParaRPr lang="es-ES" altLang="es-ES" sz="2600" b="1" dirty="0">
              <a:solidFill>
                <a:srgbClr val="000066"/>
              </a:solidFill>
            </a:endParaRPr>
          </a:p>
        </p:txBody>
      </p:sp>
      <p:pic>
        <p:nvPicPr>
          <p:cNvPr id="11" name="Imagen 10" descr="Imagen que contiene imágenes prediseñadas&#10;&#10;Descripción generada con confianza muy alta">
            <a:extLst>
              <a:ext uri="{FF2B5EF4-FFF2-40B4-BE49-F238E27FC236}">
                <a16:creationId xmlns:a16="http://schemas.microsoft.com/office/drawing/2014/main" id="{93E17B84-AB21-44DF-B71D-84DA1F259F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5582" y="6266908"/>
            <a:ext cx="1576811" cy="530915"/>
          </a:xfrm>
          <a:prstGeom prst="rect">
            <a:avLst/>
          </a:prstGeom>
        </p:spPr>
      </p:pic>
      <p:grpSp>
        <p:nvGrpSpPr>
          <p:cNvPr id="12" name="Grupo 11">
            <a:extLst>
              <a:ext uri="{FF2B5EF4-FFF2-40B4-BE49-F238E27FC236}">
                <a16:creationId xmlns:a16="http://schemas.microsoft.com/office/drawing/2014/main" id="{5DD035B6-80F5-4E3F-A2D2-3920A412CE8D}"/>
              </a:ext>
            </a:extLst>
          </p:cNvPr>
          <p:cNvGrpSpPr/>
          <p:nvPr/>
        </p:nvGrpSpPr>
        <p:grpSpPr>
          <a:xfrm>
            <a:off x="194387" y="6258196"/>
            <a:ext cx="5290905" cy="525839"/>
            <a:chOff x="2570509" y="57982"/>
            <a:chExt cx="7882180" cy="739176"/>
          </a:xfrm>
        </p:grpSpPr>
        <p:pic>
          <p:nvPicPr>
            <p:cNvPr id="13" name="Imagen 49" descr="Puerto Celeiro - copia">
              <a:extLst>
                <a:ext uri="{FF2B5EF4-FFF2-40B4-BE49-F238E27FC236}">
                  <a16:creationId xmlns:a16="http://schemas.microsoft.com/office/drawing/2014/main" id="{81C82A20-7B37-43B5-B056-88197F19E38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06393" y="90007"/>
              <a:ext cx="772528" cy="6794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Imagen 50" descr="FEMP">
              <a:extLst>
                <a:ext uri="{FF2B5EF4-FFF2-40B4-BE49-F238E27FC236}">
                  <a16:creationId xmlns:a16="http://schemas.microsoft.com/office/drawing/2014/main" id="{97E92771-A242-4770-9444-FE9A0D37F00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71069" y="57982"/>
              <a:ext cx="2981620" cy="7391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CuadroTexto 14">
              <a:extLst>
                <a:ext uri="{FF2B5EF4-FFF2-40B4-BE49-F238E27FC236}">
                  <a16:creationId xmlns:a16="http://schemas.microsoft.com/office/drawing/2014/main" id="{2A25ABBE-E911-4699-93C9-6255CB7A9527}"/>
                </a:ext>
              </a:extLst>
            </p:cNvPr>
            <p:cNvSpPr txBox="1"/>
            <p:nvPr/>
          </p:nvSpPr>
          <p:spPr>
            <a:xfrm>
              <a:off x="6386438" y="400923"/>
              <a:ext cx="1190511" cy="3685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500" b="1" i="1" dirty="0">
                  <a:solidFill>
                    <a:schemeClr val="accent1">
                      <a:lumMod val="50000"/>
                    </a:schemeClr>
                  </a:solidFill>
                </a:rPr>
                <a:t>OPP-77</a:t>
              </a:r>
              <a:endParaRPr lang="es-ES" sz="1500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  <p:pic>
          <p:nvPicPr>
            <p:cNvPr id="16" name="Imagen 15">
              <a:extLst>
                <a:ext uri="{FF2B5EF4-FFF2-40B4-BE49-F238E27FC236}">
                  <a16:creationId xmlns:a16="http://schemas.microsoft.com/office/drawing/2014/main" id="{36A1937D-61B0-4796-9D20-0BA993EE19B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570509" y="57982"/>
              <a:ext cx="2976504" cy="739176"/>
            </a:xfrm>
            <a:prstGeom prst="rect">
              <a:avLst/>
            </a:prstGeom>
          </p:spPr>
        </p:pic>
      </p:grpSp>
      <p:sp>
        <p:nvSpPr>
          <p:cNvPr id="6" name="CuadroTexto 5">
            <a:extLst>
              <a:ext uri="{FF2B5EF4-FFF2-40B4-BE49-F238E27FC236}">
                <a16:creationId xmlns:a16="http://schemas.microsoft.com/office/drawing/2014/main" id="{1D018FDB-FDC5-45B8-AADE-F4E1827BBE00}"/>
              </a:ext>
            </a:extLst>
          </p:cNvPr>
          <p:cNvSpPr txBox="1"/>
          <p:nvPr/>
        </p:nvSpPr>
        <p:spPr>
          <a:xfrm>
            <a:off x="337457" y="979714"/>
            <a:ext cx="481148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500" b="1" dirty="0">
                <a:solidFill>
                  <a:srgbClr val="00B050"/>
                </a:solidFill>
              </a:rPr>
              <a:t>PRIORIDAD 2</a:t>
            </a:r>
          </a:p>
        </p:txBody>
      </p:sp>
      <p:pic>
        <p:nvPicPr>
          <p:cNvPr id="17" name="Imagen 16">
            <a:extLst>
              <a:ext uri="{FF2B5EF4-FFF2-40B4-BE49-F238E27FC236}">
                <a16:creationId xmlns:a16="http://schemas.microsoft.com/office/drawing/2014/main" id="{10BEE739-02A2-449D-A80B-D1894A13609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41280" y="0"/>
            <a:ext cx="2950720" cy="4834547"/>
          </a:xfrm>
          <a:prstGeom prst="rect">
            <a:avLst/>
          </a:prstGeom>
        </p:spPr>
      </p:pic>
      <p:sp>
        <p:nvSpPr>
          <p:cNvPr id="18" name="Rectángulo 17">
            <a:extLst>
              <a:ext uri="{FF2B5EF4-FFF2-40B4-BE49-F238E27FC236}">
                <a16:creationId xmlns:a16="http://schemas.microsoft.com/office/drawing/2014/main" id="{57076BC7-EA36-40E9-8CA5-E4DD658F5805}"/>
              </a:ext>
            </a:extLst>
          </p:cNvPr>
          <p:cNvSpPr/>
          <p:nvPr/>
        </p:nvSpPr>
        <p:spPr>
          <a:xfrm>
            <a:off x="5505226" y="4460922"/>
            <a:ext cx="3630425" cy="1797274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s-ES" dirty="0"/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38E3668A-8176-4223-9F6E-F40E2D008B10}"/>
              </a:ext>
            </a:extLst>
          </p:cNvPr>
          <p:cNvSpPr txBox="1"/>
          <p:nvPr/>
        </p:nvSpPr>
        <p:spPr>
          <a:xfrm>
            <a:off x="5595258" y="4582886"/>
            <a:ext cx="3505201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500" dirty="0">
                <a:solidFill>
                  <a:srgbClr val="000066"/>
                </a:solidFill>
              </a:rPr>
              <a:t>Necesario incluir la promoción de la pesca como fuente de alimentos</a:t>
            </a:r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9171257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CuadroTexto 22">
            <a:extLst>
              <a:ext uri="{FF2B5EF4-FFF2-40B4-BE49-F238E27FC236}">
                <a16:creationId xmlns:a16="http://schemas.microsoft.com/office/drawing/2014/main" id="{21CB64DA-60D8-4F39-9B78-BE011EC64288}"/>
              </a:ext>
            </a:extLst>
          </p:cNvPr>
          <p:cNvSpPr txBox="1"/>
          <p:nvPr/>
        </p:nvSpPr>
        <p:spPr>
          <a:xfrm>
            <a:off x="142643" y="205038"/>
            <a:ext cx="534264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000" b="1" dirty="0">
                <a:solidFill>
                  <a:srgbClr val="000066"/>
                </a:solidFill>
              </a:rPr>
              <a:t>El futuro FEMP 2021-2027</a:t>
            </a:r>
          </a:p>
        </p:txBody>
      </p:sp>
      <p:sp>
        <p:nvSpPr>
          <p:cNvPr id="24" name="Marcador de número de diapositiva 23">
            <a:extLst>
              <a:ext uri="{FF2B5EF4-FFF2-40B4-BE49-F238E27FC236}">
                <a16:creationId xmlns:a16="http://schemas.microsoft.com/office/drawing/2014/main" id="{210413FD-EEE3-4D94-A42B-839FA93DDB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D8363-3E25-49A3-B5A5-60FFD1562C26}" type="slidenum">
              <a:rPr lang="es-ES" smtClean="0"/>
              <a:t>8</a:t>
            </a:fld>
            <a:endParaRPr lang="es-ES"/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CF081A9E-83F9-443C-B531-EB960AED5995}"/>
              </a:ext>
            </a:extLst>
          </p:cNvPr>
          <p:cNvSpPr/>
          <p:nvPr/>
        </p:nvSpPr>
        <p:spPr>
          <a:xfrm>
            <a:off x="337457" y="1572504"/>
            <a:ext cx="7911923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s-ES" altLang="es-ES" sz="2600" b="1" dirty="0">
                <a:solidFill>
                  <a:srgbClr val="000066"/>
                </a:solidFill>
              </a:rPr>
              <a:t>Desarrollo local participativo (art.26)</a:t>
            </a:r>
          </a:p>
          <a:p>
            <a:pPr>
              <a:defRPr/>
            </a:pPr>
            <a:endParaRPr lang="es-ES" altLang="es-ES" sz="2600" b="1" dirty="0">
              <a:solidFill>
                <a:srgbClr val="000066"/>
              </a:solidFill>
            </a:endParaRPr>
          </a:p>
          <a:p>
            <a:pPr>
              <a:defRPr/>
            </a:pPr>
            <a:r>
              <a:rPr lang="es-ES" altLang="es-ES" sz="2600" dirty="0">
                <a:solidFill>
                  <a:srgbClr val="000066"/>
                </a:solidFill>
              </a:rPr>
              <a:t>Estrategias de desarrollo local participativo que garanticen el acceso a las oportunidades de la economía azul</a:t>
            </a:r>
          </a:p>
          <a:p>
            <a:pPr>
              <a:defRPr/>
            </a:pPr>
            <a:endParaRPr lang="es-ES" altLang="es-ES" sz="2600" b="1" dirty="0">
              <a:solidFill>
                <a:srgbClr val="000066"/>
              </a:solidFill>
            </a:endParaRPr>
          </a:p>
          <a:p>
            <a:pPr>
              <a:defRPr/>
            </a:pPr>
            <a:r>
              <a:rPr lang="es-ES" altLang="es-ES" sz="2600" b="1" dirty="0">
                <a:solidFill>
                  <a:srgbClr val="000066"/>
                </a:solidFill>
              </a:rPr>
              <a:t>Conocimiento del medio marino (art. 27)</a:t>
            </a:r>
          </a:p>
          <a:p>
            <a:pPr>
              <a:defRPr/>
            </a:pPr>
            <a:endParaRPr lang="es-ES" altLang="es-ES" sz="2600" b="1" dirty="0">
              <a:solidFill>
                <a:srgbClr val="000066"/>
              </a:solidFill>
            </a:endParaRPr>
          </a:p>
          <a:p>
            <a:pPr>
              <a:defRPr/>
            </a:pPr>
            <a:r>
              <a:rPr lang="es-ES" altLang="es-ES" sz="2600">
                <a:solidFill>
                  <a:srgbClr val="000066"/>
                </a:solidFill>
              </a:rPr>
              <a:t>Recolección de datos</a:t>
            </a:r>
            <a:endParaRPr lang="es-ES" altLang="es-ES" sz="2600" dirty="0">
              <a:solidFill>
                <a:srgbClr val="000066"/>
              </a:solidFill>
            </a:endParaRPr>
          </a:p>
          <a:p>
            <a:pPr>
              <a:defRPr/>
            </a:pPr>
            <a:endParaRPr lang="es-ES" altLang="es-ES" sz="2600" b="1" dirty="0">
              <a:solidFill>
                <a:srgbClr val="000066"/>
              </a:solidFill>
            </a:endParaRPr>
          </a:p>
        </p:txBody>
      </p:sp>
      <p:pic>
        <p:nvPicPr>
          <p:cNvPr id="11" name="Imagen 10" descr="Imagen que contiene imágenes prediseñadas&#10;&#10;Descripción generada con confianza muy alta">
            <a:extLst>
              <a:ext uri="{FF2B5EF4-FFF2-40B4-BE49-F238E27FC236}">
                <a16:creationId xmlns:a16="http://schemas.microsoft.com/office/drawing/2014/main" id="{93E17B84-AB21-44DF-B71D-84DA1F259F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5582" y="6266908"/>
            <a:ext cx="1576811" cy="530915"/>
          </a:xfrm>
          <a:prstGeom prst="rect">
            <a:avLst/>
          </a:prstGeom>
        </p:spPr>
      </p:pic>
      <p:grpSp>
        <p:nvGrpSpPr>
          <p:cNvPr id="12" name="Grupo 11">
            <a:extLst>
              <a:ext uri="{FF2B5EF4-FFF2-40B4-BE49-F238E27FC236}">
                <a16:creationId xmlns:a16="http://schemas.microsoft.com/office/drawing/2014/main" id="{5DD035B6-80F5-4E3F-A2D2-3920A412CE8D}"/>
              </a:ext>
            </a:extLst>
          </p:cNvPr>
          <p:cNvGrpSpPr/>
          <p:nvPr/>
        </p:nvGrpSpPr>
        <p:grpSpPr>
          <a:xfrm>
            <a:off x="194387" y="6258196"/>
            <a:ext cx="5290905" cy="525839"/>
            <a:chOff x="2570509" y="57982"/>
            <a:chExt cx="7882180" cy="739176"/>
          </a:xfrm>
        </p:grpSpPr>
        <p:pic>
          <p:nvPicPr>
            <p:cNvPr id="13" name="Imagen 49" descr="Puerto Celeiro - copia">
              <a:extLst>
                <a:ext uri="{FF2B5EF4-FFF2-40B4-BE49-F238E27FC236}">
                  <a16:creationId xmlns:a16="http://schemas.microsoft.com/office/drawing/2014/main" id="{81C82A20-7B37-43B5-B056-88197F19E38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06393" y="90007"/>
              <a:ext cx="772528" cy="6794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Imagen 50" descr="FEMP">
              <a:extLst>
                <a:ext uri="{FF2B5EF4-FFF2-40B4-BE49-F238E27FC236}">
                  <a16:creationId xmlns:a16="http://schemas.microsoft.com/office/drawing/2014/main" id="{97E92771-A242-4770-9444-FE9A0D37F00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71069" y="57982"/>
              <a:ext cx="2981620" cy="7391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CuadroTexto 14">
              <a:extLst>
                <a:ext uri="{FF2B5EF4-FFF2-40B4-BE49-F238E27FC236}">
                  <a16:creationId xmlns:a16="http://schemas.microsoft.com/office/drawing/2014/main" id="{2A25ABBE-E911-4699-93C9-6255CB7A9527}"/>
                </a:ext>
              </a:extLst>
            </p:cNvPr>
            <p:cNvSpPr txBox="1"/>
            <p:nvPr/>
          </p:nvSpPr>
          <p:spPr>
            <a:xfrm>
              <a:off x="6386438" y="400923"/>
              <a:ext cx="1190511" cy="3685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500" b="1" i="1" dirty="0">
                  <a:solidFill>
                    <a:schemeClr val="accent1">
                      <a:lumMod val="50000"/>
                    </a:schemeClr>
                  </a:solidFill>
                </a:rPr>
                <a:t>OPP-77</a:t>
              </a:r>
              <a:endParaRPr lang="es-ES" sz="1500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  <p:pic>
          <p:nvPicPr>
            <p:cNvPr id="16" name="Imagen 15">
              <a:extLst>
                <a:ext uri="{FF2B5EF4-FFF2-40B4-BE49-F238E27FC236}">
                  <a16:creationId xmlns:a16="http://schemas.microsoft.com/office/drawing/2014/main" id="{36A1937D-61B0-4796-9D20-0BA993EE19B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570509" y="57982"/>
              <a:ext cx="2976504" cy="739176"/>
            </a:xfrm>
            <a:prstGeom prst="rect">
              <a:avLst/>
            </a:prstGeom>
          </p:spPr>
        </p:pic>
      </p:grpSp>
      <p:sp>
        <p:nvSpPr>
          <p:cNvPr id="6" name="CuadroTexto 5">
            <a:extLst>
              <a:ext uri="{FF2B5EF4-FFF2-40B4-BE49-F238E27FC236}">
                <a16:creationId xmlns:a16="http://schemas.microsoft.com/office/drawing/2014/main" id="{1D018FDB-FDC5-45B8-AADE-F4E1827BBE00}"/>
              </a:ext>
            </a:extLst>
          </p:cNvPr>
          <p:cNvSpPr txBox="1"/>
          <p:nvPr/>
        </p:nvSpPr>
        <p:spPr>
          <a:xfrm>
            <a:off x="337457" y="979714"/>
            <a:ext cx="481148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500" b="1" dirty="0">
                <a:solidFill>
                  <a:srgbClr val="00B050"/>
                </a:solidFill>
              </a:rPr>
              <a:t>PRIORIDAD 3</a:t>
            </a:r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id="{D71C9EA6-3C18-4D33-A23F-3A22A2253AB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40255" y="0"/>
            <a:ext cx="4151745" cy="2134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43120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CuadroTexto 22">
            <a:extLst>
              <a:ext uri="{FF2B5EF4-FFF2-40B4-BE49-F238E27FC236}">
                <a16:creationId xmlns:a16="http://schemas.microsoft.com/office/drawing/2014/main" id="{21CB64DA-60D8-4F39-9B78-BE011EC64288}"/>
              </a:ext>
            </a:extLst>
          </p:cNvPr>
          <p:cNvSpPr txBox="1"/>
          <p:nvPr/>
        </p:nvSpPr>
        <p:spPr>
          <a:xfrm>
            <a:off x="142643" y="205038"/>
            <a:ext cx="534264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000" b="1" dirty="0">
                <a:solidFill>
                  <a:srgbClr val="000066"/>
                </a:solidFill>
              </a:rPr>
              <a:t>El futuro FEMP 2021-2027</a:t>
            </a:r>
          </a:p>
        </p:txBody>
      </p:sp>
      <p:sp>
        <p:nvSpPr>
          <p:cNvPr id="24" name="Marcador de número de diapositiva 23">
            <a:extLst>
              <a:ext uri="{FF2B5EF4-FFF2-40B4-BE49-F238E27FC236}">
                <a16:creationId xmlns:a16="http://schemas.microsoft.com/office/drawing/2014/main" id="{210413FD-EEE3-4D94-A42B-839FA93DDB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D8363-3E25-49A3-B5A5-60FFD1562C26}" type="slidenum">
              <a:rPr lang="es-ES" smtClean="0"/>
              <a:t>9</a:t>
            </a:fld>
            <a:endParaRPr lang="es-ES"/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CF081A9E-83F9-443C-B531-EB960AED5995}"/>
              </a:ext>
            </a:extLst>
          </p:cNvPr>
          <p:cNvSpPr/>
          <p:nvPr/>
        </p:nvSpPr>
        <p:spPr>
          <a:xfrm>
            <a:off x="337457" y="1572504"/>
            <a:ext cx="7911923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s-ES" altLang="es-ES" sz="2600" b="1" dirty="0">
                <a:solidFill>
                  <a:srgbClr val="000066"/>
                </a:solidFill>
              </a:rPr>
              <a:t>Vigilancia marítima (art.28)</a:t>
            </a:r>
          </a:p>
          <a:p>
            <a:pPr>
              <a:defRPr/>
            </a:pPr>
            <a:endParaRPr lang="es-ES" altLang="es-ES" sz="2600" b="1" dirty="0">
              <a:solidFill>
                <a:srgbClr val="000066"/>
              </a:solidFill>
            </a:endParaRPr>
          </a:p>
          <a:p>
            <a:pPr>
              <a:defRPr/>
            </a:pPr>
            <a:r>
              <a:rPr lang="es-ES" altLang="es-ES" sz="2600" dirty="0">
                <a:solidFill>
                  <a:srgbClr val="000066"/>
                </a:solidFill>
              </a:rPr>
              <a:t>Acciones dentro y fuera de la UE</a:t>
            </a:r>
          </a:p>
          <a:p>
            <a:pPr>
              <a:defRPr/>
            </a:pPr>
            <a:endParaRPr lang="es-ES" altLang="es-ES" sz="2600" dirty="0">
              <a:solidFill>
                <a:srgbClr val="000066"/>
              </a:solidFill>
            </a:endParaRPr>
          </a:p>
          <a:p>
            <a:pPr>
              <a:defRPr/>
            </a:pPr>
            <a:r>
              <a:rPr lang="es-ES" altLang="es-ES" sz="2600" b="1" dirty="0">
                <a:solidFill>
                  <a:srgbClr val="000066"/>
                </a:solidFill>
              </a:rPr>
              <a:t>Cooperación entre guardacostas (art. 29)</a:t>
            </a:r>
          </a:p>
          <a:p>
            <a:pPr>
              <a:defRPr/>
            </a:pPr>
            <a:endParaRPr lang="es-ES" altLang="es-ES" sz="2600" b="1" dirty="0">
              <a:solidFill>
                <a:srgbClr val="000066"/>
              </a:solidFill>
            </a:endParaRPr>
          </a:p>
          <a:p>
            <a:pPr>
              <a:defRPr/>
            </a:pPr>
            <a:r>
              <a:rPr lang="es-ES" altLang="es-ES" sz="2600" dirty="0">
                <a:solidFill>
                  <a:srgbClr val="000066"/>
                </a:solidFill>
              </a:rPr>
              <a:t>Apoyo y desarrollo de un régimen de control de pesca</a:t>
            </a:r>
          </a:p>
          <a:p>
            <a:pPr>
              <a:defRPr/>
            </a:pPr>
            <a:endParaRPr lang="es-ES" altLang="es-ES" sz="2600" b="1" dirty="0">
              <a:solidFill>
                <a:srgbClr val="000066"/>
              </a:solidFill>
            </a:endParaRPr>
          </a:p>
        </p:txBody>
      </p:sp>
      <p:pic>
        <p:nvPicPr>
          <p:cNvPr id="11" name="Imagen 10" descr="Imagen que contiene imágenes prediseñadas&#10;&#10;Descripción generada con confianza muy alta">
            <a:extLst>
              <a:ext uri="{FF2B5EF4-FFF2-40B4-BE49-F238E27FC236}">
                <a16:creationId xmlns:a16="http://schemas.microsoft.com/office/drawing/2014/main" id="{93E17B84-AB21-44DF-B71D-84DA1F259F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5582" y="6266908"/>
            <a:ext cx="1576811" cy="530915"/>
          </a:xfrm>
          <a:prstGeom prst="rect">
            <a:avLst/>
          </a:prstGeom>
        </p:spPr>
      </p:pic>
      <p:grpSp>
        <p:nvGrpSpPr>
          <p:cNvPr id="12" name="Grupo 11">
            <a:extLst>
              <a:ext uri="{FF2B5EF4-FFF2-40B4-BE49-F238E27FC236}">
                <a16:creationId xmlns:a16="http://schemas.microsoft.com/office/drawing/2014/main" id="{5DD035B6-80F5-4E3F-A2D2-3920A412CE8D}"/>
              </a:ext>
            </a:extLst>
          </p:cNvPr>
          <p:cNvGrpSpPr/>
          <p:nvPr/>
        </p:nvGrpSpPr>
        <p:grpSpPr>
          <a:xfrm>
            <a:off x="194387" y="6258196"/>
            <a:ext cx="5290905" cy="525839"/>
            <a:chOff x="2570509" y="57982"/>
            <a:chExt cx="7882180" cy="739176"/>
          </a:xfrm>
        </p:grpSpPr>
        <p:pic>
          <p:nvPicPr>
            <p:cNvPr id="13" name="Imagen 49" descr="Puerto Celeiro - copia">
              <a:extLst>
                <a:ext uri="{FF2B5EF4-FFF2-40B4-BE49-F238E27FC236}">
                  <a16:creationId xmlns:a16="http://schemas.microsoft.com/office/drawing/2014/main" id="{81C82A20-7B37-43B5-B056-88197F19E38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06393" y="90007"/>
              <a:ext cx="772528" cy="6794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Imagen 50" descr="FEMP">
              <a:extLst>
                <a:ext uri="{FF2B5EF4-FFF2-40B4-BE49-F238E27FC236}">
                  <a16:creationId xmlns:a16="http://schemas.microsoft.com/office/drawing/2014/main" id="{97E92771-A242-4770-9444-FE9A0D37F00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71069" y="57982"/>
              <a:ext cx="2981620" cy="7391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CuadroTexto 14">
              <a:extLst>
                <a:ext uri="{FF2B5EF4-FFF2-40B4-BE49-F238E27FC236}">
                  <a16:creationId xmlns:a16="http://schemas.microsoft.com/office/drawing/2014/main" id="{2A25ABBE-E911-4699-93C9-6255CB7A9527}"/>
                </a:ext>
              </a:extLst>
            </p:cNvPr>
            <p:cNvSpPr txBox="1"/>
            <p:nvPr/>
          </p:nvSpPr>
          <p:spPr>
            <a:xfrm>
              <a:off x="6386438" y="400923"/>
              <a:ext cx="1190511" cy="3685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500" b="1" i="1" dirty="0">
                  <a:solidFill>
                    <a:schemeClr val="accent1">
                      <a:lumMod val="50000"/>
                    </a:schemeClr>
                  </a:solidFill>
                </a:rPr>
                <a:t>OPP-77</a:t>
              </a:r>
              <a:endParaRPr lang="es-ES" sz="1500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  <p:pic>
          <p:nvPicPr>
            <p:cNvPr id="16" name="Imagen 15">
              <a:extLst>
                <a:ext uri="{FF2B5EF4-FFF2-40B4-BE49-F238E27FC236}">
                  <a16:creationId xmlns:a16="http://schemas.microsoft.com/office/drawing/2014/main" id="{36A1937D-61B0-4796-9D20-0BA993EE19B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570509" y="57982"/>
              <a:ext cx="2976504" cy="739176"/>
            </a:xfrm>
            <a:prstGeom prst="rect">
              <a:avLst/>
            </a:prstGeom>
          </p:spPr>
        </p:pic>
      </p:grpSp>
      <p:sp>
        <p:nvSpPr>
          <p:cNvPr id="6" name="CuadroTexto 5">
            <a:extLst>
              <a:ext uri="{FF2B5EF4-FFF2-40B4-BE49-F238E27FC236}">
                <a16:creationId xmlns:a16="http://schemas.microsoft.com/office/drawing/2014/main" id="{1D018FDB-FDC5-45B8-AADE-F4E1827BBE00}"/>
              </a:ext>
            </a:extLst>
          </p:cNvPr>
          <p:cNvSpPr txBox="1"/>
          <p:nvPr/>
        </p:nvSpPr>
        <p:spPr>
          <a:xfrm>
            <a:off x="337457" y="979714"/>
            <a:ext cx="481148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500" b="1" dirty="0">
                <a:solidFill>
                  <a:srgbClr val="00B050"/>
                </a:solidFill>
              </a:rPr>
              <a:t>PRIORIDAD 4</a:t>
            </a:r>
          </a:p>
        </p:txBody>
      </p:sp>
      <p:pic>
        <p:nvPicPr>
          <p:cNvPr id="17" name="Imagen 16">
            <a:extLst>
              <a:ext uri="{FF2B5EF4-FFF2-40B4-BE49-F238E27FC236}">
                <a16:creationId xmlns:a16="http://schemas.microsoft.com/office/drawing/2014/main" id="{E12A4FB0-B3C4-418E-AE79-411CD89728D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65445" y="4365"/>
            <a:ext cx="3737441" cy="2492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804287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3823</TotalTime>
  <Words>1214</Words>
  <Application>Microsoft Office PowerPoint</Application>
  <PresentationFormat>Panorámica</PresentationFormat>
  <Paragraphs>255</Paragraphs>
  <Slides>17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17</vt:i4>
      </vt:variant>
    </vt:vector>
  </HeadingPairs>
  <TitlesOfParts>
    <vt:vector size="22" baseType="lpstr">
      <vt:lpstr>Arial</vt:lpstr>
      <vt:lpstr>Calibri</vt:lpstr>
      <vt:lpstr>Calibri Light</vt:lpstr>
      <vt:lpstr>Times New Roman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Nadia Moalla - CEPESCA</dc:creator>
  <cp:lastModifiedBy>Javier Garat</cp:lastModifiedBy>
  <cp:revision>101</cp:revision>
  <cp:lastPrinted>2018-06-18T14:45:05Z</cp:lastPrinted>
  <dcterms:created xsi:type="dcterms:W3CDTF">2018-06-18T09:43:11Z</dcterms:created>
  <dcterms:modified xsi:type="dcterms:W3CDTF">2018-11-24T09:20:46Z</dcterms:modified>
</cp:coreProperties>
</file>